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9" r:id="rId5"/>
  </p:sldMasterIdLst>
  <p:notesMasterIdLst>
    <p:notesMasterId r:id="rId21"/>
  </p:notesMasterIdLst>
  <p:handoutMasterIdLst>
    <p:handoutMasterId r:id="rId22"/>
  </p:handoutMasterIdLst>
  <p:sldIdLst>
    <p:sldId id="287" r:id="rId6"/>
    <p:sldId id="298" r:id="rId7"/>
    <p:sldId id="295" r:id="rId8"/>
    <p:sldId id="304" r:id="rId9"/>
    <p:sldId id="299" r:id="rId10"/>
    <p:sldId id="300" r:id="rId11"/>
    <p:sldId id="280" r:id="rId12"/>
    <p:sldId id="286" r:id="rId13"/>
    <p:sldId id="305" r:id="rId14"/>
    <p:sldId id="301" r:id="rId15"/>
    <p:sldId id="306" r:id="rId16"/>
    <p:sldId id="307" r:id="rId17"/>
    <p:sldId id="308" r:id="rId18"/>
    <p:sldId id="272" r:id="rId19"/>
    <p:sldId id="273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78B919-8DC0-8602-68DB-03A4B02D8C13}" name="Jette Kruijshoop" initials="JK" userId="S::kruj@aventus.nl::8e25c77b-c66c-4fde-ad34-93f7ceef50e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3C"/>
    <a:srgbClr val="3EB1C8"/>
    <a:srgbClr val="C5E8EE"/>
    <a:srgbClr val="FFFFFF"/>
    <a:srgbClr val="D5D5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3BBFA7-7C03-78AA-54C4-AA6B5DC2AEE3}" v="20" dt="2024-03-27T08:19:07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8D69D-EC9B-49EF-83D1-A7A7DE11C1DE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55237FA-1FE1-463A-94C8-926C9EC1F33B}">
      <dgm:prSet/>
      <dgm:spPr/>
      <dgm:t>
        <a:bodyPr/>
        <a:lstStyle/>
        <a:p>
          <a:r>
            <a:rPr lang="nl-NL"/>
            <a:t>E-mail adres</a:t>
          </a:r>
          <a:endParaRPr lang="en-US"/>
        </a:p>
      </dgm:t>
    </dgm:pt>
    <dgm:pt modelId="{37C6F033-3F17-41A4-82D7-C43EE46F5558}" type="parTrans" cxnId="{F0F10264-29BF-49B6-A213-D4588480F0AF}">
      <dgm:prSet/>
      <dgm:spPr/>
      <dgm:t>
        <a:bodyPr/>
        <a:lstStyle/>
        <a:p>
          <a:endParaRPr lang="en-US"/>
        </a:p>
      </dgm:t>
    </dgm:pt>
    <dgm:pt modelId="{94A0E2C2-60D3-4B0F-BDD3-5D1F3FA4A72E}" type="sibTrans" cxnId="{F0F10264-29BF-49B6-A213-D4588480F0AF}">
      <dgm:prSet/>
      <dgm:spPr/>
      <dgm:t>
        <a:bodyPr/>
        <a:lstStyle/>
        <a:p>
          <a:endParaRPr lang="en-US"/>
        </a:p>
      </dgm:t>
    </dgm:pt>
    <dgm:pt modelId="{BA03B0FD-3BB2-40E8-9933-6EAF84D9026A}">
      <dgm:prSet/>
      <dgm:spPr/>
      <dgm:t>
        <a:bodyPr/>
        <a:lstStyle/>
        <a:p>
          <a:r>
            <a:rPr lang="nl-NL"/>
            <a:t>Voicemail</a:t>
          </a:r>
          <a:endParaRPr lang="en-US"/>
        </a:p>
      </dgm:t>
    </dgm:pt>
    <dgm:pt modelId="{820CC1E7-DF63-4F22-AA7D-62F9C05DF82A}" type="parTrans" cxnId="{5192241E-D0A6-477A-A595-B0CB30343FB7}">
      <dgm:prSet/>
      <dgm:spPr/>
      <dgm:t>
        <a:bodyPr/>
        <a:lstStyle/>
        <a:p>
          <a:endParaRPr lang="en-US"/>
        </a:p>
      </dgm:t>
    </dgm:pt>
    <dgm:pt modelId="{E2D1A501-5CD0-43A8-94E0-2CCBE5D8D524}" type="sibTrans" cxnId="{5192241E-D0A6-477A-A595-B0CB30343FB7}">
      <dgm:prSet/>
      <dgm:spPr/>
      <dgm:t>
        <a:bodyPr/>
        <a:lstStyle/>
        <a:p>
          <a:endParaRPr lang="en-US"/>
        </a:p>
      </dgm:t>
    </dgm:pt>
    <dgm:pt modelId="{E02560CF-AA45-43B7-A649-6E0C8A72D291}">
      <dgm:prSet/>
      <dgm:spPr/>
      <dgm:t>
        <a:bodyPr/>
        <a:lstStyle/>
        <a:p>
          <a:r>
            <a:rPr lang="nl-NL"/>
            <a:t>Kleding</a:t>
          </a:r>
          <a:endParaRPr lang="en-US"/>
        </a:p>
      </dgm:t>
    </dgm:pt>
    <dgm:pt modelId="{3136A222-F1DE-4F63-BCE9-1B266436CDFF}" type="parTrans" cxnId="{23E4AC5D-B00A-41CD-BFD2-B2514707BE04}">
      <dgm:prSet/>
      <dgm:spPr/>
      <dgm:t>
        <a:bodyPr/>
        <a:lstStyle/>
        <a:p>
          <a:endParaRPr lang="en-US"/>
        </a:p>
      </dgm:t>
    </dgm:pt>
    <dgm:pt modelId="{A3B49AB9-DEEC-4D4E-AAB8-60ADAB0A45B8}" type="sibTrans" cxnId="{23E4AC5D-B00A-41CD-BFD2-B2514707BE04}">
      <dgm:prSet/>
      <dgm:spPr/>
      <dgm:t>
        <a:bodyPr/>
        <a:lstStyle/>
        <a:p>
          <a:endParaRPr lang="en-US"/>
        </a:p>
      </dgm:t>
    </dgm:pt>
    <dgm:pt modelId="{42578131-2B1A-48C2-8718-202CEBE73026}">
      <dgm:prSet/>
      <dgm:spPr/>
      <dgm:t>
        <a:bodyPr/>
        <a:lstStyle/>
        <a:p>
          <a:r>
            <a:rPr lang="nl-NL"/>
            <a:t>Social Media</a:t>
          </a:r>
          <a:endParaRPr lang="en-US"/>
        </a:p>
      </dgm:t>
    </dgm:pt>
    <dgm:pt modelId="{825BBBB8-F20A-4B9B-826B-5BD58512F552}" type="parTrans" cxnId="{EBCECC99-AD9B-4DB8-A44F-F883F534AB40}">
      <dgm:prSet/>
      <dgm:spPr/>
      <dgm:t>
        <a:bodyPr/>
        <a:lstStyle/>
        <a:p>
          <a:endParaRPr lang="en-US"/>
        </a:p>
      </dgm:t>
    </dgm:pt>
    <dgm:pt modelId="{40428FFB-2424-4D90-AA2F-D3E4FD95FD74}" type="sibTrans" cxnId="{EBCECC99-AD9B-4DB8-A44F-F883F534AB40}">
      <dgm:prSet/>
      <dgm:spPr/>
      <dgm:t>
        <a:bodyPr/>
        <a:lstStyle/>
        <a:p>
          <a:endParaRPr lang="en-US"/>
        </a:p>
      </dgm:t>
    </dgm:pt>
    <dgm:pt modelId="{95153516-2179-473D-82F5-C0E25E73E136}" type="pres">
      <dgm:prSet presAssocID="{D308D69D-EC9B-49EF-83D1-A7A7DE11C1DE}" presName="root" presStyleCnt="0">
        <dgm:presLayoutVars>
          <dgm:dir/>
          <dgm:resizeHandles val="exact"/>
        </dgm:presLayoutVars>
      </dgm:prSet>
      <dgm:spPr/>
    </dgm:pt>
    <dgm:pt modelId="{3F5ACA7E-6A37-480D-BD64-12A4F561D1D6}" type="pres">
      <dgm:prSet presAssocID="{455237FA-1FE1-463A-94C8-926C9EC1F33B}" presName="compNode" presStyleCnt="0"/>
      <dgm:spPr/>
    </dgm:pt>
    <dgm:pt modelId="{43215EBB-9E92-4DF3-A18D-8DE30639DD0D}" type="pres">
      <dgm:prSet presAssocID="{455237FA-1FE1-463A-94C8-926C9EC1F33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"/>
        </a:ext>
      </dgm:extLst>
    </dgm:pt>
    <dgm:pt modelId="{765DF5EB-82F4-4866-BF36-5A856FC41E93}" type="pres">
      <dgm:prSet presAssocID="{455237FA-1FE1-463A-94C8-926C9EC1F33B}" presName="spaceRect" presStyleCnt="0"/>
      <dgm:spPr/>
    </dgm:pt>
    <dgm:pt modelId="{F3553277-7966-498A-9073-B44B120A25E4}" type="pres">
      <dgm:prSet presAssocID="{455237FA-1FE1-463A-94C8-926C9EC1F33B}" presName="textRect" presStyleLbl="revTx" presStyleIdx="0" presStyleCnt="4">
        <dgm:presLayoutVars>
          <dgm:chMax val="1"/>
          <dgm:chPref val="1"/>
        </dgm:presLayoutVars>
      </dgm:prSet>
      <dgm:spPr/>
    </dgm:pt>
    <dgm:pt modelId="{6D182132-2347-49D4-AAEA-485A6E536F2A}" type="pres">
      <dgm:prSet presAssocID="{94A0E2C2-60D3-4B0F-BDD3-5D1F3FA4A72E}" presName="sibTrans" presStyleCnt="0"/>
      <dgm:spPr/>
    </dgm:pt>
    <dgm:pt modelId="{D1897689-71E7-47CC-B84B-833F03A90D58}" type="pres">
      <dgm:prSet presAssocID="{BA03B0FD-3BB2-40E8-9933-6EAF84D9026A}" presName="compNode" presStyleCnt="0"/>
      <dgm:spPr/>
    </dgm:pt>
    <dgm:pt modelId="{70A4331F-DE53-4590-B142-4E69AAF5D5B5}" type="pres">
      <dgm:prSet presAssocID="{BA03B0FD-3BB2-40E8-9933-6EAF84D9026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tvanger"/>
        </a:ext>
      </dgm:extLst>
    </dgm:pt>
    <dgm:pt modelId="{78BAE487-40CF-4453-AB15-731802A21608}" type="pres">
      <dgm:prSet presAssocID="{BA03B0FD-3BB2-40E8-9933-6EAF84D9026A}" presName="spaceRect" presStyleCnt="0"/>
      <dgm:spPr/>
    </dgm:pt>
    <dgm:pt modelId="{36460C22-9602-47C9-AD1E-62E0D1DD8324}" type="pres">
      <dgm:prSet presAssocID="{BA03B0FD-3BB2-40E8-9933-6EAF84D9026A}" presName="textRect" presStyleLbl="revTx" presStyleIdx="1" presStyleCnt="4">
        <dgm:presLayoutVars>
          <dgm:chMax val="1"/>
          <dgm:chPref val="1"/>
        </dgm:presLayoutVars>
      </dgm:prSet>
      <dgm:spPr/>
    </dgm:pt>
    <dgm:pt modelId="{7E8C240E-4E87-491C-90E2-22C82099C427}" type="pres">
      <dgm:prSet presAssocID="{E2D1A501-5CD0-43A8-94E0-2CCBE5D8D524}" presName="sibTrans" presStyleCnt="0"/>
      <dgm:spPr/>
    </dgm:pt>
    <dgm:pt modelId="{79CFF197-EFBD-4E67-928B-653EB21BC350}" type="pres">
      <dgm:prSet presAssocID="{E02560CF-AA45-43B7-A649-6E0C8A72D291}" presName="compNode" presStyleCnt="0"/>
      <dgm:spPr/>
    </dgm:pt>
    <dgm:pt modelId="{0E5FA9FB-AAA1-442F-8496-FAC562CD2CD3}" type="pres">
      <dgm:prSet presAssocID="{E02560CF-AA45-43B7-A649-6E0C8A72D29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k"/>
        </a:ext>
      </dgm:extLst>
    </dgm:pt>
    <dgm:pt modelId="{82636D7E-C877-461B-BA88-3383B8A80845}" type="pres">
      <dgm:prSet presAssocID="{E02560CF-AA45-43B7-A649-6E0C8A72D291}" presName="spaceRect" presStyleCnt="0"/>
      <dgm:spPr/>
    </dgm:pt>
    <dgm:pt modelId="{9C411ACE-9EF4-40CB-858D-CE93ADB6F9FF}" type="pres">
      <dgm:prSet presAssocID="{E02560CF-AA45-43B7-A649-6E0C8A72D291}" presName="textRect" presStyleLbl="revTx" presStyleIdx="2" presStyleCnt="4">
        <dgm:presLayoutVars>
          <dgm:chMax val="1"/>
          <dgm:chPref val="1"/>
        </dgm:presLayoutVars>
      </dgm:prSet>
      <dgm:spPr/>
    </dgm:pt>
    <dgm:pt modelId="{E6F63355-ABE3-410B-8F64-F0CD3F10533D}" type="pres">
      <dgm:prSet presAssocID="{A3B49AB9-DEEC-4D4E-AAB8-60ADAB0A45B8}" presName="sibTrans" presStyleCnt="0"/>
      <dgm:spPr/>
    </dgm:pt>
    <dgm:pt modelId="{50185F5A-0558-4A43-A877-F61BFB146BF0}" type="pres">
      <dgm:prSet presAssocID="{42578131-2B1A-48C2-8718-202CEBE73026}" presName="compNode" presStyleCnt="0"/>
      <dgm:spPr/>
    </dgm:pt>
    <dgm:pt modelId="{9357C712-ADFD-468F-8AFC-5AB01B79449E}" type="pres">
      <dgm:prSet presAssocID="{42578131-2B1A-48C2-8718-202CEBE7302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ten"/>
        </a:ext>
      </dgm:extLst>
    </dgm:pt>
    <dgm:pt modelId="{5CAFBDAA-9D2A-4907-AF1F-64193B2F91C2}" type="pres">
      <dgm:prSet presAssocID="{42578131-2B1A-48C2-8718-202CEBE73026}" presName="spaceRect" presStyleCnt="0"/>
      <dgm:spPr/>
    </dgm:pt>
    <dgm:pt modelId="{44B5687D-AA03-4FFE-983D-8A39612E8BC3}" type="pres">
      <dgm:prSet presAssocID="{42578131-2B1A-48C2-8718-202CEBE7302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98CA619-5408-494D-A8CE-CE71973534FB}" type="presOf" srcId="{455237FA-1FE1-463A-94C8-926C9EC1F33B}" destId="{F3553277-7966-498A-9073-B44B120A25E4}" srcOrd="0" destOrd="0" presId="urn:microsoft.com/office/officeart/2018/2/layout/IconLabelList"/>
    <dgm:cxn modelId="{5192241E-D0A6-477A-A595-B0CB30343FB7}" srcId="{D308D69D-EC9B-49EF-83D1-A7A7DE11C1DE}" destId="{BA03B0FD-3BB2-40E8-9933-6EAF84D9026A}" srcOrd="1" destOrd="0" parTransId="{820CC1E7-DF63-4F22-AA7D-62F9C05DF82A}" sibTransId="{E2D1A501-5CD0-43A8-94E0-2CCBE5D8D524}"/>
    <dgm:cxn modelId="{50E0283E-048E-408C-B870-F801D81CBE57}" type="presOf" srcId="{42578131-2B1A-48C2-8718-202CEBE73026}" destId="{44B5687D-AA03-4FFE-983D-8A39612E8BC3}" srcOrd="0" destOrd="0" presId="urn:microsoft.com/office/officeart/2018/2/layout/IconLabelList"/>
    <dgm:cxn modelId="{23E4AC5D-B00A-41CD-BFD2-B2514707BE04}" srcId="{D308D69D-EC9B-49EF-83D1-A7A7DE11C1DE}" destId="{E02560CF-AA45-43B7-A649-6E0C8A72D291}" srcOrd="2" destOrd="0" parTransId="{3136A222-F1DE-4F63-BCE9-1B266436CDFF}" sibTransId="{A3B49AB9-DEEC-4D4E-AAB8-60ADAB0A45B8}"/>
    <dgm:cxn modelId="{F0F10264-29BF-49B6-A213-D4588480F0AF}" srcId="{D308D69D-EC9B-49EF-83D1-A7A7DE11C1DE}" destId="{455237FA-1FE1-463A-94C8-926C9EC1F33B}" srcOrd="0" destOrd="0" parTransId="{37C6F033-3F17-41A4-82D7-C43EE46F5558}" sibTransId="{94A0E2C2-60D3-4B0F-BDD3-5D1F3FA4A72E}"/>
    <dgm:cxn modelId="{F2563B4D-4482-44B8-9673-DD0ED7DC7B4D}" type="presOf" srcId="{BA03B0FD-3BB2-40E8-9933-6EAF84D9026A}" destId="{36460C22-9602-47C9-AD1E-62E0D1DD8324}" srcOrd="0" destOrd="0" presId="urn:microsoft.com/office/officeart/2018/2/layout/IconLabelList"/>
    <dgm:cxn modelId="{12F33E74-7FE6-42B2-A1E5-D3795D960ADB}" type="presOf" srcId="{E02560CF-AA45-43B7-A649-6E0C8A72D291}" destId="{9C411ACE-9EF4-40CB-858D-CE93ADB6F9FF}" srcOrd="0" destOrd="0" presId="urn:microsoft.com/office/officeart/2018/2/layout/IconLabelList"/>
    <dgm:cxn modelId="{5BC7F67F-A422-4D1A-BED0-994B23276D5F}" type="presOf" srcId="{D308D69D-EC9B-49EF-83D1-A7A7DE11C1DE}" destId="{95153516-2179-473D-82F5-C0E25E73E136}" srcOrd="0" destOrd="0" presId="urn:microsoft.com/office/officeart/2018/2/layout/IconLabelList"/>
    <dgm:cxn modelId="{EBCECC99-AD9B-4DB8-A44F-F883F534AB40}" srcId="{D308D69D-EC9B-49EF-83D1-A7A7DE11C1DE}" destId="{42578131-2B1A-48C2-8718-202CEBE73026}" srcOrd="3" destOrd="0" parTransId="{825BBBB8-F20A-4B9B-826B-5BD58512F552}" sibTransId="{40428FFB-2424-4D90-AA2F-D3E4FD95FD74}"/>
    <dgm:cxn modelId="{BA32BCC8-7887-4D8D-ADFA-48DFF839FFEE}" type="presParOf" srcId="{95153516-2179-473D-82F5-C0E25E73E136}" destId="{3F5ACA7E-6A37-480D-BD64-12A4F561D1D6}" srcOrd="0" destOrd="0" presId="urn:microsoft.com/office/officeart/2018/2/layout/IconLabelList"/>
    <dgm:cxn modelId="{4CB7C79B-ED07-4B1C-AF7C-F2D9603240A4}" type="presParOf" srcId="{3F5ACA7E-6A37-480D-BD64-12A4F561D1D6}" destId="{43215EBB-9E92-4DF3-A18D-8DE30639DD0D}" srcOrd="0" destOrd="0" presId="urn:microsoft.com/office/officeart/2018/2/layout/IconLabelList"/>
    <dgm:cxn modelId="{EE70A223-C10E-480B-8F55-3C9258A44668}" type="presParOf" srcId="{3F5ACA7E-6A37-480D-BD64-12A4F561D1D6}" destId="{765DF5EB-82F4-4866-BF36-5A856FC41E93}" srcOrd="1" destOrd="0" presId="urn:microsoft.com/office/officeart/2018/2/layout/IconLabelList"/>
    <dgm:cxn modelId="{81A6DB05-1BA8-45B4-83B5-B35CD8E0230F}" type="presParOf" srcId="{3F5ACA7E-6A37-480D-BD64-12A4F561D1D6}" destId="{F3553277-7966-498A-9073-B44B120A25E4}" srcOrd="2" destOrd="0" presId="urn:microsoft.com/office/officeart/2018/2/layout/IconLabelList"/>
    <dgm:cxn modelId="{A1FD2CF9-0AC5-4078-84DA-0A6F1104714A}" type="presParOf" srcId="{95153516-2179-473D-82F5-C0E25E73E136}" destId="{6D182132-2347-49D4-AAEA-485A6E536F2A}" srcOrd="1" destOrd="0" presId="urn:microsoft.com/office/officeart/2018/2/layout/IconLabelList"/>
    <dgm:cxn modelId="{90053545-C0F2-4519-AB9D-E9B9A06A707D}" type="presParOf" srcId="{95153516-2179-473D-82F5-C0E25E73E136}" destId="{D1897689-71E7-47CC-B84B-833F03A90D58}" srcOrd="2" destOrd="0" presId="urn:microsoft.com/office/officeart/2018/2/layout/IconLabelList"/>
    <dgm:cxn modelId="{16B963A2-CA8A-44F1-BDDD-EEEA2803964E}" type="presParOf" srcId="{D1897689-71E7-47CC-B84B-833F03A90D58}" destId="{70A4331F-DE53-4590-B142-4E69AAF5D5B5}" srcOrd="0" destOrd="0" presId="urn:microsoft.com/office/officeart/2018/2/layout/IconLabelList"/>
    <dgm:cxn modelId="{F0480922-C521-49FE-88C8-40FE97F684A7}" type="presParOf" srcId="{D1897689-71E7-47CC-B84B-833F03A90D58}" destId="{78BAE487-40CF-4453-AB15-731802A21608}" srcOrd="1" destOrd="0" presId="urn:microsoft.com/office/officeart/2018/2/layout/IconLabelList"/>
    <dgm:cxn modelId="{4DEF8872-ED39-490F-A99D-8E76DDEA62C7}" type="presParOf" srcId="{D1897689-71E7-47CC-B84B-833F03A90D58}" destId="{36460C22-9602-47C9-AD1E-62E0D1DD8324}" srcOrd="2" destOrd="0" presId="urn:microsoft.com/office/officeart/2018/2/layout/IconLabelList"/>
    <dgm:cxn modelId="{41FA2051-C5C8-451F-B5E5-C8226AD90F41}" type="presParOf" srcId="{95153516-2179-473D-82F5-C0E25E73E136}" destId="{7E8C240E-4E87-491C-90E2-22C82099C427}" srcOrd="3" destOrd="0" presId="urn:microsoft.com/office/officeart/2018/2/layout/IconLabelList"/>
    <dgm:cxn modelId="{72249138-0BB5-40A2-BA6B-2274F9013EBB}" type="presParOf" srcId="{95153516-2179-473D-82F5-C0E25E73E136}" destId="{79CFF197-EFBD-4E67-928B-653EB21BC350}" srcOrd="4" destOrd="0" presId="urn:microsoft.com/office/officeart/2018/2/layout/IconLabelList"/>
    <dgm:cxn modelId="{F188DF07-CC79-487F-AC0E-8B4240E5B07E}" type="presParOf" srcId="{79CFF197-EFBD-4E67-928B-653EB21BC350}" destId="{0E5FA9FB-AAA1-442F-8496-FAC562CD2CD3}" srcOrd="0" destOrd="0" presId="urn:microsoft.com/office/officeart/2018/2/layout/IconLabelList"/>
    <dgm:cxn modelId="{D5CFBC12-A7DD-4CE5-84FD-77B3F8222D80}" type="presParOf" srcId="{79CFF197-EFBD-4E67-928B-653EB21BC350}" destId="{82636D7E-C877-461B-BA88-3383B8A80845}" srcOrd="1" destOrd="0" presId="urn:microsoft.com/office/officeart/2018/2/layout/IconLabelList"/>
    <dgm:cxn modelId="{162BCC0C-C465-463B-AFCA-810D3EA60720}" type="presParOf" srcId="{79CFF197-EFBD-4E67-928B-653EB21BC350}" destId="{9C411ACE-9EF4-40CB-858D-CE93ADB6F9FF}" srcOrd="2" destOrd="0" presId="urn:microsoft.com/office/officeart/2018/2/layout/IconLabelList"/>
    <dgm:cxn modelId="{A1D9E42B-A0F3-4DC4-9835-71A460049FDE}" type="presParOf" srcId="{95153516-2179-473D-82F5-C0E25E73E136}" destId="{E6F63355-ABE3-410B-8F64-F0CD3F10533D}" srcOrd="5" destOrd="0" presId="urn:microsoft.com/office/officeart/2018/2/layout/IconLabelList"/>
    <dgm:cxn modelId="{E1324C8A-B6E3-45C3-AE9B-6F448960431F}" type="presParOf" srcId="{95153516-2179-473D-82F5-C0E25E73E136}" destId="{50185F5A-0558-4A43-A877-F61BFB146BF0}" srcOrd="6" destOrd="0" presId="urn:microsoft.com/office/officeart/2018/2/layout/IconLabelList"/>
    <dgm:cxn modelId="{F7B513E5-F197-484B-90F4-646A503F1564}" type="presParOf" srcId="{50185F5A-0558-4A43-A877-F61BFB146BF0}" destId="{9357C712-ADFD-468F-8AFC-5AB01B79449E}" srcOrd="0" destOrd="0" presId="urn:microsoft.com/office/officeart/2018/2/layout/IconLabelList"/>
    <dgm:cxn modelId="{911C7B77-1998-436C-96A3-29435BCB351E}" type="presParOf" srcId="{50185F5A-0558-4A43-A877-F61BFB146BF0}" destId="{5CAFBDAA-9D2A-4907-AF1F-64193B2F91C2}" srcOrd="1" destOrd="0" presId="urn:microsoft.com/office/officeart/2018/2/layout/IconLabelList"/>
    <dgm:cxn modelId="{1F1C6FB2-9FBF-467D-B5BE-52569976490E}" type="presParOf" srcId="{50185F5A-0558-4A43-A877-F61BFB146BF0}" destId="{44B5687D-AA03-4FFE-983D-8A39612E8BC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15EBB-9E92-4DF3-A18D-8DE30639DD0D}">
      <dsp:nvSpPr>
        <dsp:cNvPr id="0" name=""/>
        <dsp:cNvSpPr/>
      </dsp:nvSpPr>
      <dsp:spPr>
        <a:xfrm>
          <a:off x="1088928" y="603622"/>
          <a:ext cx="930955" cy="9309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53277-7966-498A-9073-B44B120A25E4}">
      <dsp:nvSpPr>
        <dsp:cNvPr id="0" name=""/>
        <dsp:cNvSpPr/>
      </dsp:nvSpPr>
      <dsp:spPr>
        <a:xfrm>
          <a:off x="520011" y="1825977"/>
          <a:ext cx="206879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E-mail adres</a:t>
          </a:r>
          <a:endParaRPr lang="en-US" sz="2800" kern="1200"/>
        </a:p>
      </dsp:txBody>
      <dsp:txXfrm>
        <a:off x="520011" y="1825977"/>
        <a:ext cx="2068790" cy="720000"/>
      </dsp:txXfrm>
    </dsp:sp>
    <dsp:sp modelId="{70A4331F-DE53-4590-B142-4E69AAF5D5B5}">
      <dsp:nvSpPr>
        <dsp:cNvPr id="0" name=""/>
        <dsp:cNvSpPr/>
      </dsp:nvSpPr>
      <dsp:spPr>
        <a:xfrm>
          <a:off x="3519757" y="603622"/>
          <a:ext cx="930955" cy="9309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60C22-9602-47C9-AD1E-62E0D1DD8324}">
      <dsp:nvSpPr>
        <dsp:cNvPr id="0" name=""/>
        <dsp:cNvSpPr/>
      </dsp:nvSpPr>
      <dsp:spPr>
        <a:xfrm>
          <a:off x="2950840" y="1825977"/>
          <a:ext cx="206879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Voicemail</a:t>
          </a:r>
          <a:endParaRPr lang="en-US" sz="2800" kern="1200"/>
        </a:p>
      </dsp:txBody>
      <dsp:txXfrm>
        <a:off x="2950840" y="1825977"/>
        <a:ext cx="2068790" cy="720000"/>
      </dsp:txXfrm>
    </dsp:sp>
    <dsp:sp modelId="{0E5FA9FB-AAA1-442F-8496-FAC562CD2CD3}">
      <dsp:nvSpPr>
        <dsp:cNvPr id="0" name=""/>
        <dsp:cNvSpPr/>
      </dsp:nvSpPr>
      <dsp:spPr>
        <a:xfrm>
          <a:off x="5950586" y="603622"/>
          <a:ext cx="930955" cy="9309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11ACE-9EF4-40CB-858D-CE93ADB6F9FF}">
      <dsp:nvSpPr>
        <dsp:cNvPr id="0" name=""/>
        <dsp:cNvSpPr/>
      </dsp:nvSpPr>
      <dsp:spPr>
        <a:xfrm>
          <a:off x="5381669" y="1825977"/>
          <a:ext cx="206879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Kleding</a:t>
          </a:r>
          <a:endParaRPr lang="en-US" sz="2800" kern="1200"/>
        </a:p>
      </dsp:txBody>
      <dsp:txXfrm>
        <a:off x="5381669" y="1825977"/>
        <a:ext cx="2068790" cy="720000"/>
      </dsp:txXfrm>
    </dsp:sp>
    <dsp:sp modelId="{9357C712-ADFD-468F-8AFC-5AB01B79449E}">
      <dsp:nvSpPr>
        <dsp:cNvPr id="0" name=""/>
        <dsp:cNvSpPr/>
      </dsp:nvSpPr>
      <dsp:spPr>
        <a:xfrm>
          <a:off x="8381415" y="603622"/>
          <a:ext cx="930955" cy="9309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5687D-AA03-4FFE-983D-8A39612E8BC3}">
      <dsp:nvSpPr>
        <dsp:cNvPr id="0" name=""/>
        <dsp:cNvSpPr/>
      </dsp:nvSpPr>
      <dsp:spPr>
        <a:xfrm>
          <a:off x="7812498" y="1825977"/>
          <a:ext cx="206879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Social Media</a:t>
          </a:r>
          <a:endParaRPr lang="en-US" sz="2800" kern="1200"/>
        </a:p>
      </dsp:txBody>
      <dsp:txXfrm>
        <a:off x="7812498" y="1825977"/>
        <a:ext cx="206879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2EA2253-C425-EC4C-81F8-7F23CA067A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D3D4C3A-0ED5-4A4F-95CD-94898083AC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23115-8B75-4440-BF1C-776CBEC1AD55}" type="datetimeFigureOut">
              <a:rPr lang="nl-NL" smtClean="0"/>
              <a:t>28-3-2024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25153C0-CDF0-AE40-AF05-E87DECFF0F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22137DC-0A74-1643-B62E-00FC26A27D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0073B-768C-A64B-ABDD-79FC028124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33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A532D-E4E7-0644-BB7F-23ED9F7384BE}" type="datetimeFigureOut">
              <a:rPr lang="nl-NL" smtClean="0"/>
              <a:t>28-3-2024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E8E23-F645-D345-978A-3D46926184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444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1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3210" y="1878904"/>
            <a:ext cx="4498757" cy="1703540"/>
          </a:xfrm>
        </p:spPr>
        <p:txBody>
          <a:bodyPr lIns="396000" anchor="b">
            <a:normAutofit/>
          </a:bodyPr>
          <a:lstStyle>
            <a:lvl1pPr algn="l">
              <a:defRPr sz="50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Hier kan een korte titel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2757EA3-0D0B-794B-90BB-09C7E3DC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5955" y="1825668"/>
            <a:ext cx="4696011" cy="3159691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EEBADF86-1699-8F4A-8BC3-6B2A579EB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3210" y="3582444"/>
            <a:ext cx="4498757" cy="1402915"/>
          </a:xfrm>
        </p:spPr>
        <p:txBody>
          <a:bodyPr lIns="396000" tIns="216000">
            <a:normAutofit/>
          </a:bodyPr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een korte subtitel staan</a:t>
            </a:r>
          </a:p>
        </p:txBody>
      </p:sp>
    </p:spTree>
    <p:extLst>
      <p:ext uri="{BB962C8B-B14F-4D97-AF65-F5344CB8AC3E}">
        <p14:creationId xmlns:p14="http://schemas.microsoft.com/office/powerpoint/2010/main" val="23100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9465" y="2780228"/>
            <a:ext cx="4498757" cy="3264311"/>
          </a:xfrm>
        </p:spPr>
        <p:txBody>
          <a:bodyPr lIns="396000" tIns="72000" bIns="432000" anchor="b">
            <a:normAutofit/>
          </a:bodyPr>
          <a:lstStyle>
            <a:lvl1pPr algn="l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Hier kan een lange titel staan in de presentatie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2757EA3-0D0B-794B-90BB-09C7E3DC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42211" y="2789835"/>
            <a:ext cx="4696011" cy="32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5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9465" y="2780228"/>
            <a:ext cx="4498757" cy="3264311"/>
          </a:xfrm>
        </p:spPr>
        <p:txBody>
          <a:bodyPr lIns="396000" tIns="72000" bIns="432000" anchor="b">
            <a:normAutofit/>
          </a:bodyPr>
          <a:lstStyle>
            <a:lvl1pPr algn="l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Hier kan een lange titel staan in de presentatie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2757EA3-0D0B-794B-90BB-09C7E3DC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42211" y="2789835"/>
            <a:ext cx="4696011" cy="32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1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9A7B09C7-C133-AE41-94C7-25534787EB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519" y="2804040"/>
            <a:ext cx="10588832" cy="12499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3CA7D8-73C0-9246-962F-63DA8E9FA7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49" y="2804040"/>
            <a:ext cx="10402785" cy="1221695"/>
          </a:xfrm>
        </p:spPr>
        <p:txBody>
          <a:bodyPr lIns="396000">
            <a:normAutofit/>
          </a:bodyPr>
          <a:lstStyle>
            <a:lvl1pPr>
              <a:defRPr sz="4900" b="1">
                <a:solidFill>
                  <a:srgbClr val="3EB1C8"/>
                </a:solidFill>
              </a:defRPr>
            </a:lvl1pPr>
          </a:lstStyle>
          <a:p>
            <a:r>
              <a:rPr lang="nl-NL"/>
              <a:t>Hier kan een titel komen te staan</a:t>
            </a:r>
          </a:p>
        </p:txBody>
      </p:sp>
    </p:spTree>
    <p:extLst>
      <p:ext uri="{BB962C8B-B14F-4D97-AF65-F5344CB8AC3E}">
        <p14:creationId xmlns:p14="http://schemas.microsoft.com/office/powerpoint/2010/main" val="2628365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10">
    <p:bg>
      <p:bgPr>
        <a:solidFill>
          <a:srgbClr val="C5E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05F192E-BA39-E248-A66C-0AF07D687A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602" y="2770459"/>
            <a:ext cx="10588832" cy="12888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3CA7D8-73C0-9246-962F-63DA8E9FA7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49" y="2804040"/>
            <a:ext cx="10402785" cy="1221695"/>
          </a:xfrm>
        </p:spPr>
        <p:txBody>
          <a:bodyPr lIns="396000">
            <a:normAutofit/>
          </a:bodyPr>
          <a:lstStyle>
            <a:lvl1pPr>
              <a:defRPr sz="4900" b="1">
                <a:solidFill>
                  <a:srgbClr val="3C3C3C"/>
                </a:solidFill>
              </a:defRPr>
            </a:lvl1pPr>
          </a:lstStyle>
          <a:p>
            <a:r>
              <a:rPr lang="nl-NL"/>
              <a:t>Hier kan een titel komen te staan</a:t>
            </a:r>
          </a:p>
        </p:txBody>
      </p:sp>
    </p:spTree>
    <p:extLst>
      <p:ext uri="{BB962C8B-B14F-4D97-AF65-F5344CB8AC3E}">
        <p14:creationId xmlns:p14="http://schemas.microsoft.com/office/powerpoint/2010/main" val="268961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9A7B09C7-C133-AE41-94C7-25534787EB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519" y="590756"/>
            <a:ext cx="10588832" cy="12499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3CA7D8-73C0-9246-962F-63DA8E9FA7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49" y="590756"/>
            <a:ext cx="10402785" cy="1226169"/>
          </a:xfrm>
        </p:spPr>
        <p:txBody>
          <a:bodyPr lIns="396000">
            <a:normAutofit/>
          </a:bodyPr>
          <a:lstStyle>
            <a:lvl1pPr>
              <a:defRPr sz="4900" b="1">
                <a:solidFill>
                  <a:srgbClr val="3EB1C8"/>
                </a:solidFill>
              </a:defRPr>
            </a:lvl1pPr>
          </a:lstStyle>
          <a:p>
            <a:r>
              <a:rPr lang="nl-NL"/>
              <a:t>Hier kan een titel komen te staan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50E104D-FF96-4547-AFED-B4AE6A976C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90649" y="2103755"/>
            <a:ext cx="10401300" cy="31496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1102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FEDE82-4084-C549-B201-E70BC76EF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9999" y="2124000"/>
            <a:ext cx="5040000" cy="3150000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  <a:lvl2pPr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15D2D7-CB0A-6E40-A65D-409B698B3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2001" y="2124000"/>
            <a:ext cx="5040000" cy="3150000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  <a:lvl2pPr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5AF49B2-8D80-044D-97F9-037B39267D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519" y="590756"/>
            <a:ext cx="10588832" cy="1249919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75578EE3-FC92-C047-8779-27078BC67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49" y="590756"/>
            <a:ext cx="10402785" cy="1226169"/>
          </a:xfrm>
        </p:spPr>
        <p:txBody>
          <a:bodyPr lIns="396000">
            <a:normAutofit/>
          </a:bodyPr>
          <a:lstStyle>
            <a:lvl1pPr>
              <a:defRPr sz="4900" b="1">
                <a:solidFill>
                  <a:srgbClr val="3EB1C8"/>
                </a:solidFill>
              </a:defRPr>
            </a:lvl1pPr>
          </a:lstStyle>
          <a:p>
            <a:r>
              <a:rPr lang="nl-NL"/>
              <a:t>Hier kan een titel komen te staan</a:t>
            </a:r>
          </a:p>
        </p:txBody>
      </p:sp>
    </p:spTree>
    <p:extLst>
      <p:ext uri="{BB962C8B-B14F-4D97-AF65-F5344CB8AC3E}">
        <p14:creationId xmlns:p14="http://schemas.microsoft.com/office/powerpoint/2010/main" val="3861072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_blauw">
    <p:bg>
      <p:bgPr>
        <a:solidFill>
          <a:srgbClr val="C5E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B21C88B-1289-654D-B57F-13BB10601B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602" y="590756"/>
            <a:ext cx="10588832" cy="12888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3CA7D8-73C0-9246-962F-63DA8E9FA7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49" y="590756"/>
            <a:ext cx="10402785" cy="1226169"/>
          </a:xfrm>
        </p:spPr>
        <p:txBody>
          <a:bodyPr lIns="396000">
            <a:normAutofit/>
          </a:bodyPr>
          <a:lstStyle>
            <a:lvl1pPr>
              <a:defRPr sz="4900" b="1">
                <a:solidFill>
                  <a:srgbClr val="3C3C3C"/>
                </a:solidFill>
              </a:defRPr>
            </a:lvl1pPr>
          </a:lstStyle>
          <a:p>
            <a:r>
              <a:rPr lang="nl-NL"/>
              <a:t>Hier kan een titel komen te staan</a:t>
            </a:r>
          </a:p>
        </p:txBody>
      </p:sp>
      <p:sp>
        <p:nvSpPr>
          <p:cNvPr id="7" name="Tijdelijke aanduiding voor inhoud 4">
            <a:extLst>
              <a:ext uri="{FF2B5EF4-FFF2-40B4-BE49-F238E27FC236}">
                <a16:creationId xmlns:a16="http://schemas.microsoft.com/office/drawing/2014/main" id="{1EB56B30-9EA5-8A4B-9D1C-4D39CDA655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90649" y="2103755"/>
            <a:ext cx="10401300" cy="31496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20018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_w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74ACD00A-FA2C-0B45-BDE1-B6D427A104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079" y="1503843"/>
            <a:ext cx="5504844" cy="33230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0129D27-014D-694B-B01A-E630731CB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1503842"/>
            <a:ext cx="5299696" cy="2375065"/>
          </a:xfrm>
        </p:spPr>
        <p:txBody>
          <a:bodyPr lIns="396000" tIns="720000" rIns="90000" bIns="108000" anchor="b"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3EB1C8"/>
                </a:solidFill>
              </a:defRPr>
            </a:lvl1pPr>
          </a:lstStyle>
          <a:p>
            <a:r>
              <a:rPr lang="nl-NL"/>
              <a:t>“Hier kan een quote </a:t>
            </a:r>
            <a:br>
              <a:rPr lang="nl-NL"/>
            </a:br>
            <a:r>
              <a:rPr lang="nl-NL"/>
              <a:t>staan van een student </a:t>
            </a:r>
            <a:br>
              <a:rPr lang="nl-NL"/>
            </a:br>
            <a:r>
              <a:rPr lang="nl-NL"/>
              <a:t>over bijvoorbeeld </a:t>
            </a:r>
            <a:br>
              <a:rPr lang="nl-NL"/>
            </a:br>
            <a:r>
              <a:rPr lang="nl-NL" err="1"/>
              <a:t>Aventus</a:t>
            </a:r>
            <a:r>
              <a:rPr lang="nl-NL"/>
              <a:t>.”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AA9A67-3FA2-EC4C-B290-18F8BC3699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8151" y="4108586"/>
            <a:ext cx="5308272" cy="421924"/>
          </a:xfrm>
        </p:spPr>
        <p:txBody>
          <a:bodyPr lIns="396000">
            <a:normAutofit/>
          </a:bodyPr>
          <a:lstStyle>
            <a:lvl1pPr marL="0" indent="0">
              <a:buNone/>
              <a:defRPr sz="1800">
                <a:solidFill>
                  <a:srgbClr val="3EB1C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- Naam, opleiding</a:t>
            </a:r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8FB82BA7-0142-584A-AADB-E468D080D9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2995" y="750000"/>
            <a:ext cx="5299695" cy="480695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3EB1C8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088010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_blauw">
    <p:bg>
      <p:bgPr>
        <a:solidFill>
          <a:srgbClr val="C5E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BD002491-EDB2-5041-8DFC-07F70ED2FE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079" y="1503842"/>
            <a:ext cx="5299695" cy="33820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0129D27-014D-694B-B01A-E630731CB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1503842"/>
            <a:ext cx="5150623" cy="2375065"/>
          </a:xfrm>
        </p:spPr>
        <p:txBody>
          <a:bodyPr lIns="396000" tIns="720000" rIns="90000" bIns="108000" anchor="b"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3C3C3C"/>
                </a:solidFill>
              </a:defRPr>
            </a:lvl1pPr>
          </a:lstStyle>
          <a:p>
            <a:r>
              <a:rPr lang="nl-NL"/>
              <a:t>“Hier kan een quote </a:t>
            </a:r>
            <a:br>
              <a:rPr lang="nl-NL"/>
            </a:br>
            <a:r>
              <a:rPr lang="nl-NL"/>
              <a:t>staan van een student </a:t>
            </a:r>
            <a:br>
              <a:rPr lang="nl-NL"/>
            </a:br>
            <a:r>
              <a:rPr lang="nl-NL"/>
              <a:t>over bijvoorbeeld </a:t>
            </a:r>
            <a:br>
              <a:rPr lang="nl-NL"/>
            </a:br>
            <a:r>
              <a:rPr lang="nl-NL" err="1"/>
              <a:t>Aventus</a:t>
            </a:r>
            <a:r>
              <a:rPr lang="nl-NL"/>
              <a:t>.”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AA9A67-3FA2-EC4C-B290-18F8BC3699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8151" y="4108586"/>
            <a:ext cx="5150623" cy="421924"/>
          </a:xfrm>
        </p:spPr>
        <p:txBody>
          <a:bodyPr lIns="396000">
            <a:normAutofit/>
          </a:bodyPr>
          <a:lstStyle>
            <a:lvl1pPr marL="0" indent="0">
              <a:buNone/>
              <a:defRPr sz="1800">
                <a:solidFill>
                  <a:srgbClr val="3C3C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- Naam, opleiding</a:t>
            </a:r>
          </a:p>
        </p:txBody>
      </p:sp>
      <p:sp>
        <p:nvSpPr>
          <p:cNvPr id="6" name="Tijdelijke aanduiding voor afbeelding 16">
            <a:extLst>
              <a:ext uri="{FF2B5EF4-FFF2-40B4-BE49-F238E27FC236}">
                <a16:creationId xmlns:a16="http://schemas.microsoft.com/office/drawing/2014/main" id="{E775C44B-EDC9-8B4A-B36D-0C108BF184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2995" y="750000"/>
            <a:ext cx="5299695" cy="480695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3EB1C8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8690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co-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81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3210" y="1878904"/>
            <a:ext cx="4498757" cy="1703540"/>
          </a:xfrm>
        </p:spPr>
        <p:txBody>
          <a:bodyPr lIns="396000" anchor="b">
            <a:normAutofit/>
          </a:bodyPr>
          <a:lstStyle>
            <a:lvl1pPr algn="l">
              <a:defRPr sz="50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Hier kan een korte titel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2757EA3-0D0B-794B-90BB-09C7E3DC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5955" y="1825668"/>
            <a:ext cx="4696011" cy="3159691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EEBADF86-1699-8F4A-8BC3-6B2A579EB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3210" y="3582444"/>
            <a:ext cx="4498757" cy="1402915"/>
          </a:xfrm>
        </p:spPr>
        <p:txBody>
          <a:bodyPr lIns="396000" tIns="216000">
            <a:normAutofit/>
          </a:bodyPr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een korte subtitel staan</a:t>
            </a:r>
          </a:p>
        </p:txBody>
      </p:sp>
    </p:spTree>
    <p:extLst>
      <p:ext uri="{BB962C8B-B14F-4D97-AF65-F5344CB8AC3E}">
        <p14:creationId xmlns:p14="http://schemas.microsoft.com/office/powerpoint/2010/main" val="26308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cial_v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C458EFC3-8C42-7E46-A0A3-8F663268E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341FA21-D5E4-AC4B-9516-3F9D0173DA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1580" y="1870364"/>
            <a:ext cx="6058725" cy="338204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8900A31E-479A-F04E-8B03-AEB7FEEBEF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03572" y="4655126"/>
            <a:ext cx="292428" cy="292428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4E91323F-DB47-8A49-BF6C-9DFC7E982B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72883" y="4655126"/>
            <a:ext cx="292428" cy="29242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D9F8BF3-59DA-A943-9CAC-CCE5D185FFE5}"/>
              </a:ext>
            </a:extLst>
          </p:cNvPr>
          <p:cNvSpPr txBox="1"/>
          <p:nvPr userDrawn="1"/>
        </p:nvSpPr>
        <p:spPr>
          <a:xfrm>
            <a:off x="5360687" y="2012412"/>
            <a:ext cx="5282503" cy="2539157"/>
          </a:xfrm>
          <a:prstGeom prst="rect">
            <a:avLst/>
          </a:prstGeom>
          <a:noFill/>
        </p:spPr>
        <p:txBody>
          <a:bodyPr wrap="square" lIns="432000" tIns="0" rIns="90000" rtlCol="0">
            <a:spAutoFit/>
          </a:bodyPr>
          <a:lstStyle/>
          <a:p>
            <a:r>
              <a:rPr lang="nl-NL" sz="5400" b="1">
                <a:solidFill>
                  <a:schemeClr val="bg1"/>
                </a:solidFill>
                <a:latin typeface="+mj-lt"/>
              </a:rPr>
              <a:t>Like ons op Instagram &amp; Facebook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9BAEF94-E9AA-C343-A25C-3ABA1B8BA8EA}"/>
              </a:ext>
            </a:extLst>
          </p:cNvPr>
          <p:cNvSpPr txBox="1"/>
          <p:nvPr userDrawn="1"/>
        </p:nvSpPr>
        <p:spPr>
          <a:xfrm>
            <a:off x="6088762" y="4645118"/>
            <a:ext cx="233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chemeClr val="accent2"/>
                </a:solidFill>
              </a:rPr>
              <a:t>/</a:t>
            </a:r>
            <a:r>
              <a:rPr lang="nl-NL" b="1" err="1">
                <a:solidFill>
                  <a:schemeClr val="accent2"/>
                </a:solidFill>
              </a:rPr>
              <a:t>aventus.school</a:t>
            </a:r>
            <a:r>
              <a:rPr lang="nl-NL" b="1">
                <a:solidFill>
                  <a:schemeClr val="accent2"/>
                </a:solidFill>
              </a:rPr>
              <a:t>  &amp;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17025FF-BAEB-0C45-B3E1-09D5EDE1568E}"/>
              </a:ext>
            </a:extLst>
          </p:cNvPr>
          <p:cNvSpPr txBox="1"/>
          <p:nvPr userDrawn="1"/>
        </p:nvSpPr>
        <p:spPr>
          <a:xfrm>
            <a:off x="8576426" y="4645118"/>
            <a:ext cx="233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chemeClr val="accent2"/>
                </a:solidFill>
              </a:rPr>
              <a:t>/</a:t>
            </a:r>
            <a:r>
              <a:rPr lang="nl-NL" b="1" err="1">
                <a:solidFill>
                  <a:schemeClr val="accent2"/>
                </a:solidFill>
              </a:rPr>
              <a:t>aventus_school</a:t>
            </a:r>
            <a:r>
              <a:rPr lang="nl-NL" b="1">
                <a:solidFill>
                  <a:schemeClr val="accent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13212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2E099A6-998B-1548-980E-0FB09A6D7F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5855" y="1905760"/>
            <a:ext cx="6506427" cy="307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51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1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3210" y="1878904"/>
            <a:ext cx="4498757" cy="1703540"/>
          </a:xfrm>
        </p:spPr>
        <p:txBody>
          <a:bodyPr lIns="396000" anchor="b">
            <a:normAutofit/>
          </a:bodyPr>
          <a:lstStyle>
            <a:lvl1pPr algn="l">
              <a:defRPr sz="5000" b="1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Hier kan een korte titel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2757EA3-0D0B-794B-90BB-09C7E3DC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5955" y="1825668"/>
            <a:ext cx="4696011" cy="3159691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EEBADF86-1699-8F4A-8BC3-6B2A579EB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3210" y="3582444"/>
            <a:ext cx="4498757" cy="1402915"/>
          </a:xfrm>
        </p:spPr>
        <p:txBody>
          <a:bodyPr lIns="396000" tIns="216000">
            <a:normAutofit/>
          </a:bodyPr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dirty="0"/>
              <a:t>Hier kan een korte subtitel staan</a:t>
            </a:r>
          </a:p>
        </p:txBody>
      </p:sp>
    </p:spTree>
    <p:extLst>
      <p:ext uri="{BB962C8B-B14F-4D97-AF65-F5344CB8AC3E}">
        <p14:creationId xmlns:p14="http://schemas.microsoft.com/office/powerpoint/2010/main" val="231006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3210" y="1878904"/>
            <a:ext cx="4498757" cy="1703540"/>
          </a:xfrm>
        </p:spPr>
        <p:txBody>
          <a:bodyPr lIns="396000" anchor="b">
            <a:normAutofit/>
          </a:bodyPr>
          <a:lstStyle>
            <a:lvl1pPr algn="l">
              <a:defRPr sz="5000" b="1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Hier kan een korte titel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2757EA3-0D0B-794B-90BB-09C7E3DC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5955" y="1825668"/>
            <a:ext cx="4696011" cy="3159691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EEBADF86-1699-8F4A-8BC3-6B2A579EB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3210" y="3582444"/>
            <a:ext cx="4498757" cy="1402915"/>
          </a:xfrm>
        </p:spPr>
        <p:txBody>
          <a:bodyPr lIns="396000" tIns="216000">
            <a:normAutofit/>
          </a:bodyPr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dirty="0"/>
              <a:t>Hier kan een korte subtitel staan</a:t>
            </a:r>
          </a:p>
        </p:txBody>
      </p:sp>
    </p:spTree>
    <p:extLst>
      <p:ext uri="{BB962C8B-B14F-4D97-AF65-F5344CB8AC3E}">
        <p14:creationId xmlns:p14="http://schemas.microsoft.com/office/powerpoint/2010/main" val="263083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3210" y="1878904"/>
            <a:ext cx="4498757" cy="1703540"/>
          </a:xfrm>
        </p:spPr>
        <p:txBody>
          <a:bodyPr lIns="396000" anchor="b">
            <a:normAutofit/>
          </a:bodyPr>
          <a:lstStyle>
            <a:lvl1pPr algn="l">
              <a:defRPr sz="5000" b="1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Hier kan een korte titel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2757EA3-0D0B-794B-90BB-09C7E3DC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5955" y="1825668"/>
            <a:ext cx="4696011" cy="3159691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EEBADF86-1699-8F4A-8BC3-6B2A579EB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3210" y="3582444"/>
            <a:ext cx="4498757" cy="1402915"/>
          </a:xfrm>
        </p:spPr>
        <p:txBody>
          <a:bodyPr lIns="396000" tIns="216000">
            <a:normAutofit/>
          </a:bodyPr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dirty="0"/>
              <a:t>Hier kan een korte subtitel staan</a:t>
            </a:r>
          </a:p>
        </p:txBody>
      </p:sp>
    </p:spTree>
    <p:extLst>
      <p:ext uri="{BB962C8B-B14F-4D97-AF65-F5344CB8AC3E}">
        <p14:creationId xmlns:p14="http://schemas.microsoft.com/office/powerpoint/2010/main" val="1554554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03" y="1806452"/>
            <a:ext cx="4498757" cy="3264311"/>
          </a:xfrm>
        </p:spPr>
        <p:txBody>
          <a:bodyPr lIns="396000" tIns="72000" bIns="432000" anchor="b">
            <a:normAutofit/>
          </a:bodyPr>
          <a:lstStyle>
            <a:lvl1pPr algn="l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Hier kan een lange titel staan in de presentatie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2757EA3-0D0B-794B-90BB-09C7E3DC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549" y="1816059"/>
            <a:ext cx="4696011" cy="32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10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03" y="1806452"/>
            <a:ext cx="4498757" cy="3264311"/>
          </a:xfrm>
        </p:spPr>
        <p:txBody>
          <a:bodyPr lIns="396000" tIns="72000" bIns="432000" anchor="b">
            <a:normAutofit/>
          </a:bodyPr>
          <a:lstStyle>
            <a:lvl1pPr algn="l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Hier kan een lange titel staan in de presentatie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2757EA3-0D0B-794B-90BB-09C7E3DC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549" y="1816059"/>
            <a:ext cx="4696011" cy="32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97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9465" y="2780228"/>
            <a:ext cx="4498757" cy="3264311"/>
          </a:xfrm>
        </p:spPr>
        <p:txBody>
          <a:bodyPr lIns="396000" tIns="72000" bIns="432000" anchor="b">
            <a:normAutofit/>
          </a:bodyPr>
          <a:lstStyle>
            <a:lvl1pPr algn="l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Hier kan een lange titel staan in de presentatie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2757EA3-0D0B-794B-90BB-09C7E3DC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42211" y="2789835"/>
            <a:ext cx="4696011" cy="32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396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9465" y="2780228"/>
            <a:ext cx="4498757" cy="3264311"/>
          </a:xfrm>
        </p:spPr>
        <p:txBody>
          <a:bodyPr lIns="396000" tIns="72000" bIns="432000" anchor="b">
            <a:normAutofit/>
          </a:bodyPr>
          <a:lstStyle>
            <a:lvl1pPr algn="l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Hier kan een lange titel staan in de presentatie</a:t>
            </a:r>
          </a:p>
        </p:txBody>
      </p:sp>
    </p:spTree>
    <p:extLst>
      <p:ext uri="{BB962C8B-B14F-4D97-AF65-F5344CB8AC3E}">
        <p14:creationId xmlns:p14="http://schemas.microsoft.com/office/powerpoint/2010/main" val="1604100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9465" y="2780228"/>
            <a:ext cx="4498757" cy="3264311"/>
          </a:xfrm>
        </p:spPr>
        <p:txBody>
          <a:bodyPr lIns="396000" tIns="72000" bIns="432000" anchor="b">
            <a:normAutofit/>
          </a:bodyPr>
          <a:lstStyle>
            <a:lvl1pPr algn="l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Hier kan een lange titel staan in de presentatie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2757EA3-0D0B-794B-90BB-09C7E3DC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42211" y="2789835"/>
            <a:ext cx="4696011" cy="32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5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3210" y="1878904"/>
            <a:ext cx="4498757" cy="1703540"/>
          </a:xfrm>
        </p:spPr>
        <p:txBody>
          <a:bodyPr lIns="396000" anchor="b">
            <a:normAutofit/>
          </a:bodyPr>
          <a:lstStyle>
            <a:lvl1pPr algn="l">
              <a:defRPr sz="50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Hier kan een korte titel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2757EA3-0D0B-794B-90BB-09C7E3DC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5955" y="1825668"/>
            <a:ext cx="4696011" cy="3159691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EEBADF86-1699-8F4A-8BC3-6B2A579EB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3210" y="3582444"/>
            <a:ext cx="4498757" cy="1402915"/>
          </a:xfrm>
        </p:spPr>
        <p:txBody>
          <a:bodyPr lIns="396000" tIns="216000">
            <a:normAutofit/>
          </a:bodyPr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een korte subtitel staan</a:t>
            </a:r>
          </a:p>
        </p:txBody>
      </p:sp>
    </p:spTree>
    <p:extLst>
      <p:ext uri="{BB962C8B-B14F-4D97-AF65-F5344CB8AC3E}">
        <p14:creationId xmlns:p14="http://schemas.microsoft.com/office/powerpoint/2010/main" val="1554554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9465" y="2780228"/>
            <a:ext cx="4498757" cy="3264311"/>
          </a:xfrm>
        </p:spPr>
        <p:txBody>
          <a:bodyPr lIns="396000" tIns="72000" bIns="432000" anchor="b">
            <a:normAutofit/>
          </a:bodyPr>
          <a:lstStyle>
            <a:lvl1pPr algn="l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Hier kan een lange titel staan in de presentatie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2757EA3-0D0B-794B-90BB-09C7E3DC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42211" y="2789835"/>
            <a:ext cx="4696011" cy="32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30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9465" y="2780228"/>
            <a:ext cx="4498757" cy="3264311"/>
          </a:xfrm>
        </p:spPr>
        <p:txBody>
          <a:bodyPr lIns="396000" tIns="72000" bIns="432000" anchor="b">
            <a:normAutofit/>
          </a:bodyPr>
          <a:lstStyle>
            <a:lvl1pPr algn="l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Hier kan een lange titel staan in de presentatie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2757EA3-0D0B-794B-90BB-09C7E3DC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42211" y="2789835"/>
            <a:ext cx="4696011" cy="32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58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9465" y="2780228"/>
            <a:ext cx="4498757" cy="3264311"/>
          </a:xfrm>
        </p:spPr>
        <p:txBody>
          <a:bodyPr lIns="396000" tIns="72000" bIns="432000" anchor="b">
            <a:normAutofit/>
          </a:bodyPr>
          <a:lstStyle>
            <a:lvl1pPr algn="l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Hier kan een lange titel staan in de presentatie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2757EA3-0D0B-794B-90BB-09C7E3DC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42211" y="2789835"/>
            <a:ext cx="4696011" cy="32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15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9A7B09C7-C133-AE41-94C7-25534787EB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519" y="2804040"/>
            <a:ext cx="10588832" cy="12499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3CA7D8-73C0-9246-962F-63DA8E9FA7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49" y="2804040"/>
            <a:ext cx="10402785" cy="1221695"/>
          </a:xfrm>
        </p:spPr>
        <p:txBody>
          <a:bodyPr lIns="396000">
            <a:normAutofit/>
          </a:bodyPr>
          <a:lstStyle>
            <a:lvl1pPr>
              <a:defRPr sz="4900" b="1">
                <a:solidFill>
                  <a:srgbClr val="3EB1C8"/>
                </a:solidFill>
              </a:defRPr>
            </a:lvl1pPr>
          </a:lstStyle>
          <a:p>
            <a:r>
              <a:rPr lang="nl-NL" dirty="0"/>
              <a:t>Hier kan een titel komen te staan</a:t>
            </a:r>
          </a:p>
        </p:txBody>
      </p:sp>
    </p:spTree>
    <p:extLst>
      <p:ext uri="{BB962C8B-B14F-4D97-AF65-F5344CB8AC3E}">
        <p14:creationId xmlns:p14="http://schemas.microsoft.com/office/powerpoint/2010/main" val="2628365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10">
    <p:bg>
      <p:bgPr>
        <a:solidFill>
          <a:srgbClr val="C5E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05F192E-BA39-E248-A66C-0AF07D687A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602" y="2770459"/>
            <a:ext cx="10588832" cy="12888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3CA7D8-73C0-9246-962F-63DA8E9FA7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49" y="2804040"/>
            <a:ext cx="10402785" cy="1221695"/>
          </a:xfrm>
        </p:spPr>
        <p:txBody>
          <a:bodyPr lIns="396000">
            <a:normAutofit/>
          </a:bodyPr>
          <a:lstStyle>
            <a:lvl1pPr>
              <a:defRPr sz="4900" b="1">
                <a:solidFill>
                  <a:srgbClr val="3C3C3C"/>
                </a:solidFill>
              </a:defRPr>
            </a:lvl1pPr>
          </a:lstStyle>
          <a:p>
            <a:r>
              <a:rPr lang="nl-NL" dirty="0"/>
              <a:t>Hier kan een titel komen te staan</a:t>
            </a:r>
          </a:p>
        </p:txBody>
      </p:sp>
    </p:spTree>
    <p:extLst>
      <p:ext uri="{BB962C8B-B14F-4D97-AF65-F5344CB8AC3E}">
        <p14:creationId xmlns:p14="http://schemas.microsoft.com/office/powerpoint/2010/main" val="268961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9A7B09C7-C133-AE41-94C7-25534787EB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519" y="590756"/>
            <a:ext cx="10588832" cy="12499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3CA7D8-73C0-9246-962F-63DA8E9FA7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49" y="590756"/>
            <a:ext cx="10402785" cy="1226169"/>
          </a:xfrm>
        </p:spPr>
        <p:txBody>
          <a:bodyPr lIns="396000">
            <a:normAutofit/>
          </a:bodyPr>
          <a:lstStyle>
            <a:lvl1pPr>
              <a:defRPr sz="4900" b="1">
                <a:solidFill>
                  <a:srgbClr val="3EB1C8"/>
                </a:solidFill>
              </a:defRPr>
            </a:lvl1pPr>
          </a:lstStyle>
          <a:p>
            <a:r>
              <a:rPr lang="nl-NL" dirty="0"/>
              <a:t>Hier kan een titel komen te staan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50E104D-FF96-4547-AFED-B4AE6A976C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90649" y="2103755"/>
            <a:ext cx="10401300" cy="31496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102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FEDE82-4084-C549-B201-E70BC76EF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9999" y="2124000"/>
            <a:ext cx="5040000" cy="3150000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  <a:lvl2pPr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15D2D7-CB0A-6E40-A65D-409B698B3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2001" y="2124000"/>
            <a:ext cx="5040000" cy="3150000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  <a:lvl2pPr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5AF49B2-8D80-044D-97F9-037B39267D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519" y="590756"/>
            <a:ext cx="10588832" cy="1249919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75578EE3-FC92-C047-8779-27078BC67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49" y="590756"/>
            <a:ext cx="10402785" cy="1226169"/>
          </a:xfrm>
        </p:spPr>
        <p:txBody>
          <a:bodyPr lIns="396000">
            <a:normAutofit/>
          </a:bodyPr>
          <a:lstStyle>
            <a:lvl1pPr>
              <a:defRPr sz="4900" b="1">
                <a:solidFill>
                  <a:srgbClr val="3EB1C8"/>
                </a:solidFill>
              </a:defRPr>
            </a:lvl1pPr>
          </a:lstStyle>
          <a:p>
            <a:r>
              <a:rPr lang="nl-NL" dirty="0"/>
              <a:t>Hier kan een titel komen te staan</a:t>
            </a:r>
          </a:p>
        </p:txBody>
      </p:sp>
    </p:spTree>
    <p:extLst>
      <p:ext uri="{BB962C8B-B14F-4D97-AF65-F5344CB8AC3E}">
        <p14:creationId xmlns:p14="http://schemas.microsoft.com/office/powerpoint/2010/main" val="3861072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_blauw">
    <p:bg>
      <p:bgPr>
        <a:solidFill>
          <a:srgbClr val="C5E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B21C88B-1289-654D-B57F-13BB10601B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602" y="590756"/>
            <a:ext cx="10588832" cy="12888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3CA7D8-73C0-9246-962F-63DA8E9FA7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49" y="590756"/>
            <a:ext cx="10402785" cy="1226169"/>
          </a:xfrm>
        </p:spPr>
        <p:txBody>
          <a:bodyPr lIns="396000">
            <a:normAutofit/>
          </a:bodyPr>
          <a:lstStyle>
            <a:lvl1pPr>
              <a:defRPr sz="4900" b="1">
                <a:solidFill>
                  <a:srgbClr val="3C3C3C"/>
                </a:solidFill>
              </a:defRPr>
            </a:lvl1pPr>
          </a:lstStyle>
          <a:p>
            <a:r>
              <a:rPr lang="nl-NL" dirty="0"/>
              <a:t>Hier kan een titel komen te staan</a:t>
            </a:r>
          </a:p>
        </p:txBody>
      </p:sp>
      <p:sp>
        <p:nvSpPr>
          <p:cNvPr id="7" name="Tijdelijke aanduiding voor inhoud 4">
            <a:extLst>
              <a:ext uri="{FF2B5EF4-FFF2-40B4-BE49-F238E27FC236}">
                <a16:creationId xmlns:a16="http://schemas.microsoft.com/office/drawing/2014/main" id="{1EB56B30-9EA5-8A4B-9D1C-4D39CDA655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90649" y="2103755"/>
            <a:ext cx="10401300" cy="31496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00182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_w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74ACD00A-FA2C-0B45-BDE1-B6D427A104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079" y="1503843"/>
            <a:ext cx="5504844" cy="33230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0129D27-014D-694B-B01A-E630731CB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1503842"/>
            <a:ext cx="5299696" cy="2375065"/>
          </a:xfrm>
        </p:spPr>
        <p:txBody>
          <a:bodyPr lIns="396000" tIns="720000" rIns="90000" bIns="108000" anchor="b"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3EB1C8"/>
                </a:solidFill>
              </a:defRPr>
            </a:lvl1pPr>
          </a:lstStyle>
          <a:p>
            <a:r>
              <a:rPr lang="nl-NL" dirty="0"/>
              <a:t>“Hier kan een quote </a:t>
            </a:r>
            <a:br>
              <a:rPr lang="nl-NL" dirty="0"/>
            </a:br>
            <a:r>
              <a:rPr lang="nl-NL" dirty="0"/>
              <a:t>staan van een student </a:t>
            </a:r>
            <a:br>
              <a:rPr lang="nl-NL" dirty="0"/>
            </a:br>
            <a:r>
              <a:rPr lang="nl-NL" dirty="0"/>
              <a:t>over bijvoorbeeld </a:t>
            </a:r>
            <a:br>
              <a:rPr lang="nl-NL" dirty="0"/>
            </a:br>
            <a:r>
              <a:rPr lang="nl-NL" dirty="0" err="1"/>
              <a:t>Aventus</a:t>
            </a:r>
            <a:r>
              <a:rPr lang="nl-NL" dirty="0"/>
              <a:t>.”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AA9A67-3FA2-EC4C-B290-18F8BC3699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8151" y="4108586"/>
            <a:ext cx="5308272" cy="421924"/>
          </a:xfrm>
        </p:spPr>
        <p:txBody>
          <a:bodyPr lIns="396000">
            <a:normAutofit/>
          </a:bodyPr>
          <a:lstStyle>
            <a:lvl1pPr marL="0" indent="0">
              <a:buNone/>
              <a:defRPr sz="1800">
                <a:solidFill>
                  <a:srgbClr val="3EB1C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- Naam, opleiding</a:t>
            </a:r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8FB82BA7-0142-584A-AADB-E468D080D9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2995" y="750000"/>
            <a:ext cx="5299695" cy="480695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3EB1C8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80109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_blauw">
    <p:bg>
      <p:bgPr>
        <a:solidFill>
          <a:srgbClr val="C5E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BD002491-EDB2-5041-8DFC-07F70ED2FE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079" y="1503842"/>
            <a:ext cx="5299695" cy="33820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0129D27-014D-694B-B01A-E630731CB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1503842"/>
            <a:ext cx="5150623" cy="2375065"/>
          </a:xfrm>
        </p:spPr>
        <p:txBody>
          <a:bodyPr lIns="396000" tIns="720000" rIns="90000" bIns="108000" anchor="b"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3C3C3C"/>
                </a:solidFill>
              </a:defRPr>
            </a:lvl1pPr>
          </a:lstStyle>
          <a:p>
            <a:r>
              <a:rPr lang="nl-NL" dirty="0"/>
              <a:t>“Hier kan een quote </a:t>
            </a:r>
            <a:br>
              <a:rPr lang="nl-NL" dirty="0"/>
            </a:br>
            <a:r>
              <a:rPr lang="nl-NL" dirty="0"/>
              <a:t>staan van een student </a:t>
            </a:r>
            <a:br>
              <a:rPr lang="nl-NL" dirty="0"/>
            </a:br>
            <a:r>
              <a:rPr lang="nl-NL" dirty="0"/>
              <a:t>over bijvoorbeeld </a:t>
            </a:r>
            <a:br>
              <a:rPr lang="nl-NL" dirty="0"/>
            </a:br>
            <a:r>
              <a:rPr lang="nl-NL" dirty="0" err="1"/>
              <a:t>Aventus</a:t>
            </a:r>
            <a:r>
              <a:rPr lang="nl-NL" dirty="0"/>
              <a:t>.”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AA9A67-3FA2-EC4C-B290-18F8BC3699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8151" y="4108586"/>
            <a:ext cx="5150623" cy="421924"/>
          </a:xfrm>
        </p:spPr>
        <p:txBody>
          <a:bodyPr lIns="396000">
            <a:normAutofit/>
          </a:bodyPr>
          <a:lstStyle>
            <a:lvl1pPr marL="0" indent="0">
              <a:buNone/>
              <a:defRPr sz="1800">
                <a:solidFill>
                  <a:srgbClr val="3C3C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- Naam, opleiding</a:t>
            </a:r>
          </a:p>
        </p:txBody>
      </p:sp>
      <p:sp>
        <p:nvSpPr>
          <p:cNvPr id="6" name="Tijdelijke aanduiding voor afbeelding 16">
            <a:extLst>
              <a:ext uri="{FF2B5EF4-FFF2-40B4-BE49-F238E27FC236}">
                <a16:creationId xmlns:a16="http://schemas.microsoft.com/office/drawing/2014/main" id="{E775C44B-EDC9-8B4A-B36D-0C108BF184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2995" y="750000"/>
            <a:ext cx="5299695" cy="480695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3EB1C8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69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03" y="1806452"/>
            <a:ext cx="4498757" cy="3264311"/>
          </a:xfrm>
        </p:spPr>
        <p:txBody>
          <a:bodyPr lIns="396000" tIns="72000" bIns="432000" anchor="b">
            <a:normAutofit/>
          </a:bodyPr>
          <a:lstStyle>
            <a:lvl1pPr algn="l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Hier kan een lange titel staan in de presentatie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2757EA3-0D0B-794B-90BB-09C7E3DC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549" y="1816059"/>
            <a:ext cx="4696011" cy="32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10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co-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8159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cial_v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C458EFC3-8C42-7E46-A0A3-8F663268E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341FA21-D5E4-AC4B-9516-3F9D0173DA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1580" y="1870364"/>
            <a:ext cx="6058725" cy="338204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8900A31E-479A-F04E-8B03-AEB7FEEBEF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03572" y="4655126"/>
            <a:ext cx="292428" cy="292428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4E91323F-DB47-8A49-BF6C-9DFC7E982B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72883" y="4655126"/>
            <a:ext cx="292428" cy="29242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D9F8BF3-59DA-A943-9CAC-CCE5D185FFE5}"/>
              </a:ext>
            </a:extLst>
          </p:cNvPr>
          <p:cNvSpPr txBox="1"/>
          <p:nvPr userDrawn="1"/>
        </p:nvSpPr>
        <p:spPr>
          <a:xfrm>
            <a:off x="5360687" y="2012412"/>
            <a:ext cx="5282503" cy="2539157"/>
          </a:xfrm>
          <a:prstGeom prst="rect">
            <a:avLst/>
          </a:prstGeom>
          <a:noFill/>
        </p:spPr>
        <p:txBody>
          <a:bodyPr wrap="square" lIns="432000" tIns="0" rIns="90000" rtlCol="0">
            <a:spAutoFit/>
          </a:bodyPr>
          <a:lstStyle/>
          <a:p>
            <a:r>
              <a:rPr lang="nl-NL" sz="5400" b="1" dirty="0">
                <a:solidFill>
                  <a:schemeClr val="bg1"/>
                </a:solidFill>
                <a:latin typeface="+mj-lt"/>
              </a:rPr>
              <a:t>Like ons op Instagram &amp; Facebook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9BAEF94-E9AA-C343-A25C-3ABA1B8BA8EA}"/>
              </a:ext>
            </a:extLst>
          </p:cNvPr>
          <p:cNvSpPr txBox="1"/>
          <p:nvPr userDrawn="1"/>
        </p:nvSpPr>
        <p:spPr>
          <a:xfrm>
            <a:off x="6088762" y="4645118"/>
            <a:ext cx="233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2"/>
                </a:solidFill>
              </a:rPr>
              <a:t>/</a:t>
            </a:r>
            <a:r>
              <a:rPr lang="nl-NL" b="1" dirty="0" err="1">
                <a:solidFill>
                  <a:schemeClr val="accent2"/>
                </a:solidFill>
              </a:rPr>
              <a:t>aventus.school</a:t>
            </a:r>
            <a:r>
              <a:rPr lang="nl-NL" b="1" dirty="0">
                <a:solidFill>
                  <a:schemeClr val="accent2"/>
                </a:solidFill>
              </a:rPr>
              <a:t>  &amp;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17025FF-BAEB-0C45-B3E1-09D5EDE1568E}"/>
              </a:ext>
            </a:extLst>
          </p:cNvPr>
          <p:cNvSpPr txBox="1"/>
          <p:nvPr userDrawn="1"/>
        </p:nvSpPr>
        <p:spPr>
          <a:xfrm>
            <a:off x="8576426" y="4645118"/>
            <a:ext cx="233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2"/>
                </a:solidFill>
              </a:rPr>
              <a:t>/</a:t>
            </a:r>
            <a:r>
              <a:rPr lang="nl-NL" b="1" dirty="0" err="1">
                <a:solidFill>
                  <a:schemeClr val="accent2"/>
                </a:solidFill>
              </a:rPr>
              <a:t>aventus_school</a:t>
            </a:r>
            <a:r>
              <a:rPr lang="nl-NL" b="1" dirty="0">
                <a:solidFill>
                  <a:schemeClr val="accent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13212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2E099A6-998B-1548-980E-0FB09A6D7F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5855" y="1905760"/>
            <a:ext cx="6506427" cy="307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5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03" y="1806452"/>
            <a:ext cx="4498757" cy="3264311"/>
          </a:xfrm>
        </p:spPr>
        <p:txBody>
          <a:bodyPr lIns="396000" tIns="72000" bIns="432000" anchor="b">
            <a:normAutofit/>
          </a:bodyPr>
          <a:lstStyle>
            <a:lvl1pPr algn="l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Hier kan een lange titel staan in de presentatie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2757EA3-0D0B-794B-90BB-09C7E3DC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549" y="1816059"/>
            <a:ext cx="4696011" cy="32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9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9465" y="2780228"/>
            <a:ext cx="4498757" cy="3264311"/>
          </a:xfrm>
        </p:spPr>
        <p:txBody>
          <a:bodyPr lIns="396000" tIns="72000" bIns="432000" anchor="b">
            <a:normAutofit/>
          </a:bodyPr>
          <a:lstStyle>
            <a:lvl1pPr algn="l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Hier kan een lange titel staan in de presentatie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2757EA3-0D0B-794B-90BB-09C7E3DC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42211" y="2789835"/>
            <a:ext cx="4696011" cy="32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3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9465" y="2780228"/>
            <a:ext cx="4498757" cy="3264311"/>
          </a:xfrm>
        </p:spPr>
        <p:txBody>
          <a:bodyPr lIns="396000" tIns="72000" bIns="432000" anchor="b">
            <a:normAutofit/>
          </a:bodyPr>
          <a:lstStyle>
            <a:lvl1pPr algn="l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Hier kan een lange titel staan in de presentatie</a:t>
            </a:r>
          </a:p>
        </p:txBody>
      </p:sp>
    </p:spTree>
    <p:extLst>
      <p:ext uri="{BB962C8B-B14F-4D97-AF65-F5344CB8AC3E}">
        <p14:creationId xmlns:p14="http://schemas.microsoft.com/office/powerpoint/2010/main" val="160410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9465" y="2780228"/>
            <a:ext cx="4498757" cy="3264311"/>
          </a:xfrm>
        </p:spPr>
        <p:txBody>
          <a:bodyPr lIns="396000" tIns="72000" bIns="432000" anchor="b">
            <a:normAutofit/>
          </a:bodyPr>
          <a:lstStyle>
            <a:lvl1pPr algn="l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Hier kan een lange titel staan in de presentatie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2757EA3-0D0B-794B-90BB-09C7E3DC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42211" y="2789835"/>
            <a:ext cx="4696011" cy="32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5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9465" y="2780228"/>
            <a:ext cx="4498757" cy="3264311"/>
          </a:xfrm>
        </p:spPr>
        <p:txBody>
          <a:bodyPr lIns="396000" tIns="72000" bIns="432000" anchor="b">
            <a:normAutofit/>
          </a:bodyPr>
          <a:lstStyle>
            <a:lvl1pPr algn="l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Hier kan een lange titel staan in de presentatie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2757EA3-0D0B-794B-90BB-09C7E3DC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42211" y="2789835"/>
            <a:ext cx="4696011" cy="32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3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426BA5F-2661-0949-91BB-80856B9C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8C994E-34C5-CD4D-9909-C1702A4A2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7FC56B8-A94D-4A4B-9464-9B0C1DC71847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539006" y="5543415"/>
            <a:ext cx="893341" cy="8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8" r:id="rId3"/>
    <p:sldLayoutId id="2147483663" r:id="rId4"/>
    <p:sldLayoutId id="2147483683" r:id="rId5"/>
    <p:sldLayoutId id="2147483664" r:id="rId6"/>
    <p:sldLayoutId id="2147483665" r:id="rId7"/>
    <p:sldLayoutId id="2147483666" r:id="rId8"/>
    <p:sldLayoutId id="2147483667" r:id="rId9"/>
    <p:sldLayoutId id="2147483670" r:id="rId10"/>
    <p:sldLayoutId id="2147483671" r:id="rId11"/>
    <p:sldLayoutId id="2147483673" r:id="rId12"/>
    <p:sldLayoutId id="2147483677" r:id="rId13"/>
    <p:sldLayoutId id="2147483650" r:id="rId14"/>
    <p:sldLayoutId id="2147483690" r:id="rId15"/>
    <p:sldLayoutId id="2147483675" r:id="rId16"/>
    <p:sldLayoutId id="2147483679" r:id="rId17"/>
    <p:sldLayoutId id="2147483698" r:id="rId18"/>
    <p:sldLayoutId id="2147483652" r:id="rId19"/>
    <p:sldLayoutId id="2147483682" r:id="rId20"/>
    <p:sldLayoutId id="214748368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426BA5F-2661-0949-91BB-80856B9C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8C994E-34C5-CD4D-9909-C1702A4A2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7FC56B8-A94D-4A4B-9464-9B0C1DC71847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539006" y="5543415"/>
            <a:ext cx="893341" cy="8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ventus.sharepoint.com/:w:/r/sites/AOGD-SCRUM/Gedeelde%20%20documenten/2022-2023/BPV1%202022-2023/Bedrijfsgegevens%20student%20BPV%20.docx?d=w4d5f54963afc4879901d2ef4caf02cb8&amp;csf=1&amp;web=1&amp;e=ZDhlqb" TargetMode="Externa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ventus.sharepoint.com/:w:/r/sites/AOGD-SCRUM/Gedeelde%20%20documenten/2022-2023/BPV1%202022-2023/Bedrijfsgegevens%20student%20BPV%20.docx?d=w4d5f54963afc4879901d2ef4caf02cb8&amp;csf=1&amp;web=1&amp;e=3Coucv" TargetMode="Externa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f.nijman@aventus.nl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r.sudmeijer@aventus.nl" TargetMode="External"/><Relationship Id="rId2" Type="http://schemas.openxmlformats.org/officeDocument/2006/relationships/hyperlink" Target="https://portaal.aventus.nl/knowledgebase-studenten/onderwerpen/overeenkomsten/null/internationale-stage?p=1&amp;q=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ventusfactory.nl/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gemarkt.nl/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B0000-3AF1-40A8-AAAF-498BBBA61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5658" y="3026034"/>
            <a:ext cx="4498757" cy="3264311"/>
          </a:xfrm>
        </p:spPr>
        <p:txBody>
          <a:bodyPr vert="horz" lIns="396000" tIns="72000" rIns="91440" bIns="432000" rtlCol="0" anchor="ctr">
            <a:normAutofit/>
          </a:bodyPr>
          <a:lstStyle/>
          <a:p>
            <a:r>
              <a:rPr lang="nl-NL" dirty="0"/>
              <a:t>Briefing sollicitatie</a:t>
            </a:r>
            <a:br>
              <a:rPr lang="nl-NL"/>
            </a:br>
            <a:r>
              <a:rPr lang="nl-NL" dirty="0"/>
              <a:t>BPV1</a:t>
            </a:r>
            <a:endParaRPr lang="nl-NL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42444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7429F6-8142-3A1A-6614-CEEBB4B98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649" y="590756"/>
            <a:ext cx="10402785" cy="1226169"/>
          </a:xfrm>
        </p:spPr>
        <p:txBody>
          <a:bodyPr anchor="ctr">
            <a:normAutofit/>
          </a:bodyPr>
          <a:lstStyle/>
          <a:p>
            <a:r>
              <a:rPr lang="nl-NL"/>
              <a:t>Jezelf presenteren</a:t>
            </a:r>
            <a:endParaRPr lang="nl-NL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3114B7BD-E601-3B2A-A760-4729D64A3A4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84428534"/>
              </p:ext>
            </p:extLst>
          </p:nvPr>
        </p:nvGraphicFramePr>
        <p:xfrm>
          <a:off x="890649" y="2103755"/>
          <a:ext cx="10401300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0292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3266B-9542-6BEF-755C-3AF88EAF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Aangenomen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534602-1600-40D3-2A5D-0AEFE534373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 dirty="0"/>
          </a:p>
          <a:p>
            <a:r>
              <a:rPr lang="nl-NL" dirty="0"/>
              <a:t>Formulier invullen en mailen </a:t>
            </a:r>
            <a:r>
              <a:rPr lang="nl-NL" dirty="0">
                <a:cs typeface="Arial"/>
                <a:hlinkClick r:id="rId2"/>
              </a:rPr>
              <a:t>BPV formulier</a:t>
            </a:r>
            <a:endParaRPr lang="nl-NL">
              <a:cs typeface="Arial"/>
            </a:endParaRPr>
          </a:p>
          <a:p>
            <a:endParaRPr lang="nl-NL" dirty="0"/>
          </a:p>
          <a:p>
            <a:r>
              <a:rPr lang="nl-NL" dirty="0"/>
              <a:t>Inleveren </a:t>
            </a:r>
            <a:r>
              <a:rPr lang="nl-NL" b="1" dirty="0"/>
              <a:t>uiterlijk</a:t>
            </a:r>
            <a:r>
              <a:rPr lang="nl-NL" dirty="0"/>
              <a:t> 28 juni 2024</a:t>
            </a:r>
            <a:endParaRPr lang="nl-NL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1959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5B9D2-0C21-51AC-FA5B-61FB287E9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9477" y="2780228"/>
            <a:ext cx="4776186" cy="3264311"/>
          </a:xfrm>
        </p:spPr>
        <p:txBody>
          <a:bodyPr anchor="ctr"/>
          <a:lstStyle/>
          <a:p>
            <a:pPr algn="ctr"/>
            <a:r>
              <a:rPr lang="nl-NL" dirty="0"/>
              <a:t>BPVO</a:t>
            </a:r>
            <a:br>
              <a:rPr lang="nl-NL" dirty="0"/>
            </a:br>
            <a:r>
              <a:rPr lang="nl-NL" sz="1600" u="sng" dirty="0"/>
              <a:t>B</a:t>
            </a:r>
            <a:r>
              <a:rPr lang="nl-NL" sz="1600" dirty="0"/>
              <a:t>eroeps</a:t>
            </a:r>
            <a:r>
              <a:rPr lang="nl-NL" sz="1600" u="sng" dirty="0"/>
              <a:t>P</a:t>
            </a:r>
            <a:r>
              <a:rPr lang="nl-NL" sz="1600" dirty="0"/>
              <a:t>raktijk</a:t>
            </a:r>
            <a:r>
              <a:rPr lang="nl-NL" sz="1600" u="sng" dirty="0"/>
              <a:t>V</a:t>
            </a:r>
            <a:r>
              <a:rPr lang="nl-NL" sz="1600" dirty="0"/>
              <a:t>orming</a:t>
            </a:r>
            <a:r>
              <a:rPr lang="nl-NL" sz="1600" u="sng" dirty="0"/>
              <a:t>O</a:t>
            </a:r>
            <a:r>
              <a:rPr lang="nl-NL" sz="1600" dirty="0"/>
              <a:t>vereenkomst</a:t>
            </a:r>
          </a:p>
        </p:txBody>
      </p:sp>
    </p:spTree>
    <p:extLst>
      <p:ext uri="{BB962C8B-B14F-4D97-AF65-F5344CB8AC3E}">
        <p14:creationId xmlns:p14="http://schemas.microsoft.com/office/powerpoint/2010/main" val="3273850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673D16-DEB3-62F2-FAE2-F88086FC7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Digitaal ondertekenen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1C36440A-A637-89CE-586A-BA07FE38D73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nl-NL" dirty="0"/>
              <a:t>Formulier – </a:t>
            </a:r>
            <a:r>
              <a:rPr lang="nl-NL" dirty="0">
                <a:hlinkClick r:id="rId2"/>
              </a:rPr>
              <a:t>BPV formulier</a:t>
            </a:r>
            <a:endParaRPr lang="nl-NL"/>
          </a:p>
          <a:p>
            <a:r>
              <a:rPr lang="nl-NL" dirty="0"/>
              <a:t>Mail met link Aventusmail</a:t>
            </a:r>
          </a:p>
          <a:p>
            <a:r>
              <a:rPr lang="nl-NL" dirty="0"/>
              <a:t>&lt;18 ouder/verzorger</a:t>
            </a:r>
            <a:endParaRPr lang="nl-NL" dirty="0">
              <a:cs typeface="Arial"/>
            </a:endParaRPr>
          </a:p>
          <a:p>
            <a:r>
              <a:rPr lang="nl-NL" dirty="0"/>
              <a:t>Praktijkbegeleider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Ondertekend? Kopie in mail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GEEN BPVO = GEEN STAGE</a:t>
            </a:r>
          </a:p>
        </p:txBody>
      </p:sp>
    </p:spTree>
    <p:extLst>
      <p:ext uri="{BB962C8B-B14F-4D97-AF65-F5344CB8AC3E}">
        <p14:creationId xmlns:p14="http://schemas.microsoft.com/office/powerpoint/2010/main" val="743846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D20C5-55DD-8980-231E-4AE0E2215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9465" y="2780228"/>
            <a:ext cx="4498757" cy="2832818"/>
          </a:xfrm>
        </p:spPr>
        <p:txBody>
          <a:bodyPr/>
          <a:lstStyle/>
          <a:p>
            <a:pPr>
              <a:lnSpc>
                <a:spcPct val="300000"/>
              </a:lnSpc>
            </a:pPr>
            <a:r>
              <a:rPr lang="nl-NL">
                <a:cs typeface="Arial"/>
              </a:rPr>
              <a:t>Samenvatting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207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173E26-AB7E-22F7-0B8D-D7BF6BDE8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cs typeface="Arial"/>
              </a:rPr>
              <a:t>In het kort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969846-9757-BC70-E161-2239164C907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l-NL" sz="2400" dirty="0">
                <a:cs typeface="Arial"/>
              </a:rPr>
              <a:t>BPV-periode: P1 en P2</a:t>
            </a:r>
            <a:endParaRPr lang="nl-NL">
              <a:cs typeface="Arial" panose="020B0604020202020204"/>
            </a:endParaRPr>
          </a:p>
          <a:p>
            <a:r>
              <a:rPr lang="nl-NL" sz="2400" dirty="0">
                <a:cs typeface="Arial"/>
              </a:rPr>
              <a:t>Voorbereiding: CV, motivatie, portfolio</a:t>
            </a:r>
            <a:endParaRPr lang="nl-NL">
              <a:cs typeface="Arial" panose="020B0604020202020204"/>
            </a:endParaRPr>
          </a:p>
          <a:p>
            <a:r>
              <a:rPr lang="nl-NL" sz="2400" dirty="0">
                <a:cs typeface="Arial"/>
              </a:rPr>
              <a:t>Stagemarkt: erkend bedrijf</a:t>
            </a:r>
            <a:endParaRPr lang="nl-NL">
              <a:cs typeface="Arial" panose="020B0604020202020204"/>
            </a:endParaRPr>
          </a:p>
          <a:p>
            <a:r>
              <a:rPr lang="nl-NL" sz="2400" dirty="0">
                <a:cs typeface="Arial"/>
              </a:rPr>
              <a:t>Solliciteren</a:t>
            </a:r>
            <a:endParaRPr lang="nl-NL">
              <a:cs typeface="Arial" panose="020B0604020202020204"/>
            </a:endParaRPr>
          </a:p>
          <a:p>
            <a:r>
              <a:rPr lang="nl-NL" sz="2400" dirty="0">
                <a:cs typeface="Arial"/>
              </a:rPr>
              <a:t>Gegevensblad invullen en inleveren – </a:t>
            </a:r>
            <a:r>
              <a:rPr lang="nl-NL" sz="2400" b="1" dirty="0">
                <a:cs typeface="Arial"/>
              </a:rPr>
              <a:t>deadline 28 juni</a:t>
            </a:r>
            <a:endParaRPr lang="nl-NL" dirty="0">
              <a:cs typeface="Arial" panose="020B0604020202020204"/>
            </a:endParaRPr>
          </a:p>
          <a:p>
            <a:r>
              <a:rPr lang="nl-NL" sz="2400" dirty="0">
                <a:cs typeface="Arial"/>
              </a:rPr>
              <a:t>BPV-overeenkomst digitaal ondertekenen</a:t>
            </a:r>
            <a:endParaRPr lang="nl-NL">
              <a:cs typeface="Arial" panose="020B0604020202020204"/>
            </a:endParaRPr>
          </a:p>
          <a:p>
            <a:pPr marL="0" indent="0">
              <a:buNone/>
            </a:pPr>
            <a:endParaRPr lang="nl-NL" sz="2400">
              <a:cs typeface="Arial"/>
            </a:endParaRPr>
          </a:p>
          <a:p>
            <a:pPr marL="0" indent="0">
              <a:buNone/>
            </a:pPr>
            <a:r>
              <a:rPr lang="nl-NL" sz="2400" b="1" dirty="0">
                <a:cs typeface="Arial"/>
              </a:rPr>
              <a:t>GEEN BPVO = GEEN STAGE</a:t>
            </a:r>
            <a:endParaRPr lang="nl-NL">
              <a:cs typeface="Arial"/>
            </a:endParaRPr>
          </a:p>
          <a:p>
            <a:endParaRPr lang="nl-N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305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31647-0318-43F4-5416-DC7DF238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Arial"/>
              </a:rPr>
              <a:t>Algemeen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B66C05-4588-1605-DD46-F762DE23AFE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>
                <a:cs typeface="Arial"/>
              </a:rPr>
              <a:t>Femke Nijman</a:t>
            </a:r>
            <a:endParaRPr lang="nl-NL" dirty="0"/>
          </a:p>
          <a:p>
            <a:pPr marL="0" indent="0">
              <a:buNone/>
            </a:pPr>
            <a:endParaRPr lang="nl-NL" dirty="0">
              <a:cs typeface="Arial"/>
            </a:endParaRPr>
          </a:p>
          <a:p>
            <a:pPr marL="0" indent="0">
              <a:buNone/>
            </a:pPr>
            <a:r>
              <a:rPr lang="nl-NL" dirty="0">
                <a:cs typeface="Arial"/>
                <a:hlinkClick r:id="rId2"/>
              </a:rPr>
              <a:t>f.nijman@aventus.nl</a:t>
            </a:r>
            <a:endParaRPr lang="nl-NL" dirty="0">
              <a:cs typeface="Arial"/>
            </a:endParaRPr>
          </a:p>
          <a:p>
            <a:pPr marL="0" indent="0">
              <a:buNone/>
            </a:pPr>
            <a:r>
              <a:rPr lang="nl-NL" dirty="0">
                <a:cs typeface="Arial"/>
              </a:rPr>
              <a:t>Apeldoorn: E3.03 (op maandag en dinsdag)</a:t>
            </a:r>
          </a:p>
          <a:p>
            <a:pPr marL="0" indent="0">
              <a:buNone/>
            </a:pPr>
            <a:r>
              <a:rPr lang="nl-NL" dirty="0">
                <a:cs typeface="Arial"/>
              </a:rPr>
              <a:t>Deventer: 204 ( op donderdag)</a:t>
            </a:r>
          </a:p>
          <a:p>
            <a:pPr marL="0" indent="0">
              <a:buNone/>
            </a:pPr>
            <a:endParaRPr lang="nl-NL" dirty="0">
              <a:cs typeface="Arial"/>
            </a:endParaRPr>
          </a:p>
          <a:p>
            <a:pPr marL="0" indent="0">
              <a:buNone/>
            </a:pPr>
            <a:endParaRPr lang="nl-NL" dirty="0">
              <a:cs typeface="Arial"/>
            </a:endParaRPr>
          </a:p>
          <a:p>
            <a:pPr marL="0" indent="0">
              <a:buNone/>
            </a:pPr>
            <a:endParaRPr lang="nl-NL" dirty="0">
              <a:cs typeface="Arial"/>
            </a:endParaRPr>
          </a:p>
          <a:p>
            <a:pPr marL="0" indent="0">
              <a:buNone/>
            </a:pPr>
            <a:endParaRPr lang="nl-NL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36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0E7D1E-AE69-4231-8EEF-F3BDE2E5D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Arial"/>
              </a:rPr>
              <a:t>Stageperiode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962A51-D1E0-4F29-B531-EFF431DCD97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nl-NL" b="1" dirty="0">
                <a:ea typeface="+mn-lt"/>
                <a:cs typeface="+mn-lt"/>
              </a:rPr>
              <a:t> Stageperiode 26 augustus 2023 t/m 31 januari 2024</a:t>
            </a:r>
          </a:p>
          <a:p>
            <a:pPr marL="0" indent="0">
              <a:buNone/>
            </a:pPr>
            <a:endParaRPr lang="nl-NL" b="1" dirty="0">
              <a:ea typeface="+mn-lt"/>
              <a:cs typeface="+mn-lt"/>
            </a:endParaRPr>
          </a:p>
          <a:p>
            <a:r>
              <a:rPr lang="nl-NL" dirty="0">
                <a:ea typeface="+mn-lt"/>
                <a:cs typeface="+mn-lt"/>
              </a:rPr>
              <a:t>Deadline aanleveren stage gegevens:</a:t>
            </a:r>
            <a:r>
              <a:rPr lang="nl-NL" b="1" dirty="0">
                <a:ea typeface="+mn-lt"/>
                <a:cs typeface="+mn-lt"/>
              </a:rPr>
              <a:t> 28 juni 2024</a:t>
            </a:r>
            <a:endParaRPr lang="nl-NL" dirty="0">
              <a:ea typeface="+mn-lt"/>
              <a:cs typeface="+mn-lt"/>
            </a:endParaRPr>
          </a:p>
          <a:p>
            <a:r>
              <a:rPr lang="nl-NL" dirty="0">
                <a:ea typeface="+mn-lt"/>
                <a:cs typeface="+mn-lt"/>
              </a:rPr>
              <a:t>Minimaal 720 uur stage</a:t>
            </a:r>
          </a:p>
          <a:p>
            <a:pPr marL="0" indent="0">
              <a:buNone/>
            </a:pPr>
            <a:endParaRPr lang="nl-NL" dirty="0">
              <a:ea typeface="+mn-lt"/>
              <a:cs typeface="+mn-lt"/>
            </a:endParaRPr>
          </a:p>
          <a:p>
            <a:pPr marL="0" indent="0">
              <a:buNone/>
            </a:pPr>
            <a:endParaRPr lang="nl-NL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7644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ABBD82-F634-5614-871C-9E6BE5652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Arial"/>
              </a:rPr>
              <a:t>Buitenland stage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9492B-71F8-9FAD-2F9A-3246F6E8F73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90649" y="2103755"/>
            <a:ext cx="10457056" cy="35398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rgbClr val="3C3C3C"/>
                </a:solidFill>
                <a:ea typeface="+mn-lt"/>
                <a:cs typeface="+mn-lt"/>
              </a:rPr>
              <a:t>Het is mogelijk dat je jouw BPV in het buitenland gaat doen.</a:t>
            </a:r>
            <a:r>
              <a:rPr lang="nl-NL" sz="2400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 sz="24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FF0000"/>
                </a:solidFill>
                <a:latin typeface="Segoe UI"/>
                <a:ea typeface="+mn-lt"/>
                <a:cs typeface="Segoe UI"/>
              </a:rPr>
              <a:t>Alleen 18+</a:t>
            </a:r>
            <a:endParaRPr lang="en-US" sz="2400">
              <a:solidFill>
                <a:srgbClr val="000000"/>
              </a:solidFill>
              <a:latin typeface="Segoe UI"/>
              <a:ea typeface="+mn-lt"/>
              <a:cs typeface="Segoe UI"/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3C3C3C"/>
                </a:solidFill>
                <a:ea typeface="+mn-lt"/>
                <a:cs typeface="+mn-lt"/>
              </a:rPr>
              <a:t>1. Kijk voor de randvoorwaarden op: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    </a:t>
            </a:r>
            <a:r>
              <a:rPr lang="nl-NL" sz="2400" dirty="0">
                <a:ea typeface="+mn-lt"/>
                <a:cs typeface="+mn-lt"/>
                <a:hlinkClick r:id="rId2"/>
              </a:rPr>
              <a:t>Weten &amp; Regelen | Aventus Portaal</a:t>
            </a:r>
            <a:r>
              <a:rPr lang="en-US" sz="2400" dirty="0">
                <a:latin typeface="Calibri"/>
                <a:ea typeface="Calibri"/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3C3C3C"/>
                </a:solidFill>
                <a:cs typeface="Arial" panose="020B0604020202020204"/>
              </a:rPr>
              <a:t>2. Zoek op stagemarkt.nl</a:t>
            </a:r>
            <a:r>
              <a:rPr lang="nl-NL" sz="2400" dirty="0">
                <a:solidFill>
                  <a:srgbClr val="000000"/>
                </a:solidFill>
                <a:cs typeface="Arial" panose="020B0604020202020204"/>
              </a:rPr>
              <a:t> </a:t>
            </a:r>
            <a:endParaRPr lang="en-US" sz="2400">
              <a:cs typeface="Arial"/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  <a:cs typeface="Arial" panose="020B0604020202020204"/>
              </a:rPr>
              <a:t>3. Bedrijf in buitenland moet ook erkend zijn.</a:t>
            </a:r>
            <a:endParaRPr lang="en-US" sz="2400">
              <a:solidFill>
                <a:srgbClr val="000000"/>
              </a:solidFill>
              <a:cs typeface="Arial" panose="020B0604020202020204"/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  <a:cs typeface="Arial" panose="020B0604020202020204"/>
              </a:rPr>
              <a:t>4. </a:t>
            </a:r>
            <a:r>
              <a:rPr lang="nl-NL" sz="2400" b="1" dirty="0">
                <a:solidFill>
                  <a:srgbClr val="000000"/>
                </a:solidFill>
                <a:cs typeface="Arial" panose="020B0604020202020204"/>
              </a:rPr>
              <a:t>Vóór 1 april</a:t>
            </a:r>
            <a:r>
              <a:rPr lang="nl-NL" sz="2400" dirty="0">
                <a:solidFill>
                  <a:srgbClr val="000000"/>
                </a:solidFill>
                <a:cs typeface="Arial" panose="020B0604020202020204"/>
              </a:rPr>
              <a:t> aanmelden als je kans wil maken op de Erasmusbeurs</a:t>
            </a:r>
            <a:endParaRPr lang="en-US" sz="2400">
              <a:solidFill>
                <a:srgbClr val="000000"/>
              </a:solidFill>
              <a:cs typeface="Arial" panose="020B0604020202020204"/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3C3C3C"/>
                </a:solidFill>
                <a:cs typeface="Arial" panose="020B0604020202020204"/>
              </a:rPr>
              <a:t>5. Wil je meer info?  Mail </a:t>
            </a:r>
            <a:r>
              <a:rPr lang="nl-NL" sz="2400" dirty="0">
                <a:solidFill>
                  <a:srgbClr val="000000"/>
                </a:solidFill>
                <a:cs typeface="Arial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r.sudmeijer@aventus.nl</a:t>
            </a:r>
            <a:endParaRPr lang="nl-NL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3C3C3C"/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25450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71C985E-98CF-E6AA-9BFE-516C527F2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803" y="1806452"/>
            <a:ext cx="4498757" cy="3264311"/>
          </a:xfrm>
        </p:spPr>
        <p:txBody>
          <a:bodyPr anchor="b">
            <a:normAutofit/>
          </a:bodyPr>
          <a:lstStyle/>
          <a:p>
            <a:r>
              <a:rPr lang="en-US" sz="3800" err="1"/>
              <a:t>Sollicitatieproces</a:t>
            </a:r>
          </a:p>
        </p:txBody>
      </p:sp>
    </p:spTree>
    <p:extLst>
      <p:ext uri="{BB962C8B-B14F-4D97-AF65-F5344CB8AC3E}">
        <p14:creationId xmlns:p14="http://schemas.microsoft.com/office/powerpoint/2010/main" val="3070193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6FFEBB0-AE96-3C58-DFD9-CA99A8B83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649" y="590756"/>
            <a:ext cx="10402785" cy="1226169"/>
          </a:xfrm>
        </p:spPr>
        <p:txBody>
          <a:bodyPr/>
          <a:lstStyle/>
          <a:p>
            <a:r>
              <a:rPr lang="en-US" dirty="0" err="1">
                <a:cs typeface="Arial"/>
              </a:rPr>
              <a:t>Voorbereiding</a:t>
            </a:r>
            <a:endParaRPr lang="en-US" dirty="0" err="1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26371F-C9F5-1856-248D-89F2E70978E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90649" y="2103755"/>
            <a:ext cx="10401300" cy="314960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cs typeface="Arial"/>
              </a:rPr>
              <a:t>Curriculum Vitae (CV)</a:t>
            </a:r>
          </a:p>
          <a:p>
            <a:r>
              <a:rPr lang="en-US" dirty="0" err="1">
                <a:cs typeface="Arial"/>
              </a:rPr>
              <a:t>Motivatie</a:t>
            </a:r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Portfolio</a:t>
            </a: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Wat </a:t>
            </a:r>
            <a:r>
              <a:rPr lang="en-US" dirty="0" err="1">
                <a:cs typeface="Arial"/>
              </a:rPr>
              <a:t>kan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ik</a:t>
            </a:r>
            <a:r>
              <a:rPr lang="en-US" dirty="0">
                <a:cs typeface="Arial"/>
              </a:rPr>
              <a:t>, wat </a:t>
            </a:r>
            <a:r>
              <a:rPr lang="en-US" dirty="0" err="1">
                <a:cs typeface="Arial"/>
              </a:rPr>
              <a:t>wil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ik</a:t>
            </a:r>
            <a:endParaRPr lang="en-US" dirty="0">
              <a:cs typeface="Arial"/>
            </a:endParaRPr>
          </a:p>
          <a:p>
            <a:r>
              <a:rPr lang="nl-NL" dirty="0">
                <a:hlinkClick r:id="rId2"/>
              </a:rPr>
              <a:t>Aventus Factory</a:t>
            </a:r>
            <a:endParaRPr lang="nl-NL" dirty="0"/>
          </a:p>
          <a:p>
            <a:r>
              <a:rPr lang="en-US" dirty="0" err="1">
                <a:cs typeface="Arial"/>
              </a:rPr>
              <a:t>Reistijd</a:t>
            </a:r>
            <a:endParaRPr lang="en-US" dirty="0">
              <a:cs typeface="Arial"/>
            </a:endParaRPr>
          </a:p>
          <a:p>
            <a:r>
              <a:rPr lang="en-US" dirty="0" err="1">
                <a:cs typeface="Arial"/>
              </a:rPr>
              <a:t>Bijbaan</a:t>
            </a:r>
            <a:endParaRPr lang="en-US" dirty="0">
              <a:cs typeface="Arial"/>
            </a:endParaRPr>
          </a:p>
          <a:p>
            <a:r>
              <a:rPr lang="en-US" dirty="0" err="1">
                <a:cs typeface="Arial"/>
              </a:rPr>
              <a:t>Schoolvakanties</a:t>
            </a:r>
            <a:r>
              <a:rPr lang="en-US" dirty="0">
                <a:cs typeface="Arial"/>
              </a:rPr>
              <a:t>/</a:t>
            </a:r>
            <a:r>
              <a:rPr lang="en-US" dirty="0" err="1">
                <a:cs typeface="Arial"/>
              </a:rPr>
              <a:t>vrije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dagen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70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38EB01-FDE5-514A-9CB0-E0BEA3AA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Zoeken naar stage: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3B5F0F-D6F3-5148-A221-3BD77174960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90649" y="2103755"/>
            <a:ext cx="10401300" cy="44150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000" dirty="0">
                <a:ea typeface="+mn-lt"/>
                <a:cs typeface="+mn-lt"/>
                <a:hlinkClick r:id="rId2"/>
              </a:rPr>
              <a:t>Lijst op teams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000" dirty="0">
                <a:ea typeface="+mn-lt"/>
                <a:cs typeface="+mn-lt"/>
                <a:hlinkClick r:id="rId2"/>
              </a:rPr>
              <a:t>www.stagemarkt.nl</a:t>
            </a:r>
            <a:r>
              <a:rPr lang="nl-NL" sz="2000" dirty="0">
                <a:ea typeface="+mn-lt"/>
                <a:cs typeface="+mn-lt"/>
              </a:rPr>
              <a:t> ( zoek op je opleidingsnummer </a:t>
            </a:r>
            <a:r>
              <a:rPr lang="nl-NL" sz="2000" b="1" dirty="0">
                <a:ea typeface="+mn-lt"/>
                <a:cs typeface="+mn-lt"/>
              </a:rPr>
              <a:t>SD 25604, HT 25265</a:t>
            </a:r>
            <a:r>
              <a:rPr lang="nl-NL" sz="2000" dirty="0">
                <a:ea typeface="+mn-lt"/>
                <a:cs typeface="+mn-lt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000" dirty="0">
              <a:solidFill>
                <a:schemeClr val="tx2"/>
              </a:solidFill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2000" dirty="0">
                <a:cs typeface="Arial"/>
              </a:rPr>
              <a:t>Zorg ervoor dat je stagebedrijf </a:t>
            </a:r>
            <a:r>
              <a:rPr lang="nl-NL" sz="2000" b="1" dirty="0">
                <a:cs typeface="Arial"/>
              </a:rPr>
              <a:t>ERKEND</a:t>
            </a:r>
            <a:r>
              <a:rPr lang="nl-NL" sz="2000" dirty="0">
                <a:cs typeface="Arial"/>
              </a:rPr>
              <a:t> is, geen erkenning = geen stage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258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4B53B-C9D5-41C7-A1D4-EC2CA1030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9899" y="2780228"/>
            <a:ext cx="4518323" cy="3264311"/>
          </a:xfrm>
        </p:spPr>
        <p:txBody>
          <a:bodyPr vert="horz" lIns="396000" tIns="72000" rIns="91440" bIns="432000" rtlCol="0" anchor="ctr">
            <a:normAutofit/>
          </a:bodyPr>
          <a:lstStyle/>
          <a:p>
            <a:r>
              <a:rPr lang="nl-NL"/>
              <a:t>Solliciteren</a:t>
            </a:r>
            <a:endParaRPr lang="nl-N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255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ACF65-20C9-97B8-621A-8DA2D350F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Arial"/>
              </a:rPr>
              <a:t>Solliciteren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31574D-7FF8-E218-4889-ACCDD9718CA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nl-NL" b="1" dirty="0">
              <a:ea typeface="+mn-lt"/>
              <a:cs typeface="+mn-lt"/>
            </a:endParaRPr>
          </a:p>
          <a:p>
            <a:pPr>
              <a:buNone/>
            </a:pPr>
            <a:r>
              <a:rPr lang="nl-NL" b="1" dirty="0">
                <a:ea typeface="+mn-lt"/>
                <a:cs typeface="+mn-lt"/>
              </a:rPr>
              <a:t>BELLEN </a:t>
            </a:r>
            <a:r>
              <a:rPr lang="nl-NL" dirty="0">
                <a:ea typeface="+mn-lt"/>
                <a:cs typeface="+mn-lt"/>
              </a:rPr>
              <a:t>= sneller dan mail</a:t>
            </a:r>
            <a:endParaRPr lang="nl-NL">
              <a:cs typeface="Arial"/>
            </a:endParaRPr>
          </a:p>
          <a:p>
            <a:pPr>
              <a:buNone/>
            </a:pPr>
            <a:endParaRPr lang="nl-NL" dirty="0">
              <a:ea typeface="+mn-lt"/>
              <a:cs typeface="+mn-lt"/>
            </a:endParaRPr>
          </a:p>
          <a:p>
            <a:pPr>
              <a:buNone/>
            </a:pPr>
            <a:r>
              <a:rPr lang="nl-NL" dirty="0">
                <a:ea typeface="+mn-lt"/>
                <a:cs typeface="+mn-lt"/>
              </a:rPr>
              <a:t>•Afspraak gesprek</a:t>
            </a:r>
            <a:endParaRPr lang="nl-NL" dirty="0"/>
          </a:p>
          <a:p>
            <a:pPr>
              <a:buNone/>
            </a:pPr>
            <a:r>
              <a:rPr lang="nl-NL" dirty="0">
                <a:ea typeface="+mn-lt"/>
                <a:cs typeface="+mn-lt"/>
              </a:rPr>
              <a:t>•CV, motivatie, portfolio</a:t>
            </a:r>
            <a:endParaRPr lang="nl-NL" dirty="0"/>
          </a:p>
          <a:p>
            <a:pPr marL="0" indent="0">
              <a:buNone/>
            </a:pPr>
            <a:endParaRPr lang="nl-NL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979859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ventus_9">
      <a:dk1>
        <a:srgbClr val="000000"/>
      </a:dk1>
      <a:lt1>
        <a:srgbClr val="FFFEFE"/>
      </a:lt1>
      <a:dk2>
        <a:srgbClr val="3C3C3C"/>
      </a:dk2>
      <a:lt2>
        <a:srgbClr val="C5E8EE"/>
      </a:lt2>
      <a:accent1>
        <a:srgbClr val="3EB1C8"/>
      </a:accent1>
      <a:accent2>
        <a:srgbClr val="EA7600"/>
      </a:accent2>
      <a:accent3>
        <a:srgbClr val="7474C1"/>
      </a:accent3>
      <a:accent4>
        <a:srgbClr val="D5D5EC"/>
      </a:accent4>
      <a:accent5>
        <a:srgbClr val="3C3C3C"/>
      </a:accent5>
      <a:accent6>
        <a:srgbClr val="C5E8EE"/>
      </a:accent6>
      <a:hlink>
        <a:srgbClr val="3EB1C8"/>
      </a:hlink>
      <a:folHlink>
        <a:srgbClr val="EA76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65301499-BD75-2842-A77E-901B6EE6847A}" vid="{C31FFF3D-2FFA-FF41-A541-3505D8149C7C}"/>
    </a:ext>
  </a:extLst>
</a:theme>
</file>

<file path=ppt/theme/theme2.xml><?xml version="1.0" encoding="utf-8"?>
<a:theme xmlns:a="http://schemas.openxmlformats.org/drawingml/2006/main" name="Kantoorthema">
  <a:themeElements>
    <a:clrScheme name="Aventus_9">
      <a:dk1>
        <a:srgbClr val="000000"/>
      </a:dk1>
      <a:lt1>
        <a:srgbClr val="FFFEFE"/>
      </a:lt1>
      <a:dk2>
        <a:srgbClr val="3C3C3C"/>
      </a:dk2>
      <a:lt2>
        <a:srgbClr val="C5E8EE"/>
      </a:lt2>
      <a:accent1>
        <a:srgbClr val="3EB1C8"/>
      </a:accent1>
      <a:accent2>
        <a:srgbClr val="EA7600"/>
      </a:accent2>
      <a:accent3>
        <a:srgbClr val="7474C1"/>
      </a:accent3>
      <a:accent4>
        <a:srgbClr val="D5D5EC"/>
      </a:accent4>
      <a:accent5>
        <a:srgbClr val="3C3C3C"/>
      </a:accent5>
      <a:accent6>
        <a:srgbClr val="C5E8EE"/>
      </a:accent6>
      <a:hlink>
        <a:srgbClr val="3EB1C8"/>
      </a:hlink>
      <a:folHlink>
        <a:srgbClr val="EA76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7-0093 Corporate Powerpoint V2.pptx" id="{454297BE-3DDD-4A03-B220-37D6414B431B}" vid="{4A465C15-4A8F-4EE6-A9DD-C482AFE23092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DED6F88390247955A1D09863ECDD8" ma:contentTypeVersion="19" ma:contentTypeDescription="Een nieuw document maken." ma:contentTypeScope="" ma:versionID="a467676e51bf22d8a2a713f032c6970d">
  <xsd:schema xmlns:xsd="http://www.w3.org/2001/XMLSchema" xmlns:xs="http://www.w3.org/2001/XMLSchema" xmlns:p="http://schemas.microsoft.com/office/2006/metadata/properties" xmlns:ns2="979635ee-b4b4-42b4-b2bd-91cb3826ef93" xmlns:ns3="1d4d6e32-e60e-4be1-8bee-54f49447dbdf" targetNamespace="http://schemas.microsoft.com/office/2006/metadata/properties" ma:root="true" ma:fieldsID="d64157b6ffc575c17fa13f06d5dae392" ns2:_="" ns3:_="">
    <xsd:import namespace="979635ee-b4b4-42b4-b2bd-91cb3826ef93"/>
    <xsd:import namespace="1d4d6e32-e60e-4be1-8bee-54f49447dbdf"/>
    <xsd:element name="properties">
      <xsd:complexType>
        <xsd:sequence>
          <xsd:element name="documentManagement">
            <xsd:complexType>
              <xsd:all>
                <xsd:element ref="ns2:Bucket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635ee-b4b4-42b4-b2bd-91cb3826ef93" elementFormDefault="qualified">
    <xsd:import namespace="http://schemas.microsoft.com/office/2006/documentManagement/types"/>
    <xsd:import namespace="http://schemas.microsoft.com/office/infopath/2007/PartnerControls"/>
    <xsd:element name="Bucket" ma:index="8" nillable="true" ma:displayName="Bucket" ma:default="n.v.t." ma:description="Tot welke bucket behoort het document" ma:internalName="Bucket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n.v.t."/>
                        <xsd:enumeration value="Open dag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326ff767-adaa-4201-a4eb-e1f8fdc4e2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d6e32-e60e-4be1-8bee-54f49447dbd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abd73692-0cf8-4900-acae-77366b5cb0c8}" ma:internalName="TaxCatchAll" ma:showField="CatchAllData" ma:web="1d4d6e32-e60e-4be1-8bee-54f49447db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cket xmlns="979635ee-b4b4-42b4-b2bd-91cb3826ef93">
      <Value>n.v.t.</Value>
    </Bucket>
    <TaxCatchAll xmlns="1d4d6e32-e60e-4be1-8bee-54f49447dbdf" xsi:nil="true"/>
    <lcf76f155ced4ddcb4097134ff3c332f xmlns="979635ee-b4b4-42b4-b2bd-91cb3826ef93">
      <Terms xmlns="http://schemas.microsoft.com/office/infopath/2007/PartnerControls"/>
    </lcf76f155ced4ddcb4097134ff3c332f>
    <MediaLengthInSeconds xmlns="979635ee-b4b4-42b4-b2bd-91cb3826ef93" xsi:nil="true"/>
    <SharedWithUsers xmlns="1d4d6e32-e60e-4be1-8bee-54f49447dbdf">
      <UserInfo>
        <DisplayName>Erik Turkesteen</DisplayName>
        <AccountId>325</AccountId>
        <AccountType/>
      </UserInfo>
      <UserInfo>
        <DisplayName>Femke Nijman</DisplayName>
        <AccountId>512</AccountId>
        <AccountType/>
      </UserInfo>
      <UserInfo>
        <DisplayName>Maarten van de Kamp</DisplayName>
        <AccountId>94</AccountId>
        <AccountType/>
      </UserInfo>
      <UserInfo>
        <DisplayName>BPV-0 2023 - Leden</DisplayName>
        <AccountId>856</AccountId>
        <AccountType/>
      </UserInfo>
      <UserInfo>
        <DisplayName>Femke Arnold</DisplayName>
        <AccountId>895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207523-4854-4EBA-8D69-241B223EB1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9635ee-b4b4-42b4-b2bd-91cb3826ef93"/>
    <ds:schemaRef ds:uri="1d4d6e32-e60e-4be1-8bee-54f49447db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B01383-8B62-4555-8C7D-3105AC27F3BC}">
  <ds:schemaRefs>
    <ds:schemaRef ds:uri="http://purl.org/dc/terms/"/>
    <ds:schemaRef ds:uri="http://schemas.microsoft.com/office/2006/documentManagement/types"/>
    <ds:schemaRef ds:uri="979635ee-b4b4-42b4-b2bd-91cb3826ef93"/>
    <ds:schemaRef ds:uri="1d4d6e32-e60e-4be1-8bee-54f49447dbdf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804F55A-A1B5-4298-9E97-72D4EEA326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179</TotalTime>
  <Words>295</Words>
  <Application>Microsoft Office PowerPoint</Application>
  <PresentationFormat>Breedbeeld</PresentationFormat>
  <Paragraphs>77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Segoe UI</vt:lpstr>
      <vt:lpstr>Kantoorthema</vt:lpstr>
      <vt:lpstr>Kantoorthema</vt:lpstr>
      <vt:lpstr>Briefing sollicitatie BPV1</vt:lpstr>
      <vt:lpstr>Algemeen</vt:lpstr>
      <vt:lpstr>Stageperiode</vt:lpstr>
      <vt:lpstr>Buitenland stage</vt:lpstr>
      <vt:lpstr>Sollicitatieproces</vt:lpstr>
      <vt:lpstr>Voorbereiding</vt:lpstr>
      <vt:lpstr>Zoeken naar stage:</vt:lpstr>
      <vt:lpstr>Solliciteren</vt:lpstr>
      <vt:lpstr>Solliciteren</vt:lpstr>
      <vt:lpstr>Jezelf presenteren</vt:lpstr>
      <vt:lpstr>Aangenomen</vt:lpstr>
      <vt:lpstr>BPVO BeroepsPraktijkVormingOvereenkomst</vt:lpstr>
      <vt:lpstr>Digitaal ondertekenen</vt:lpstr>
      <vt:lpstr>Samenvatting</vt:lpstr>
      <vt:lpstr>In het kort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sollicitatie BPV1</dc:title>
  <dc:creator>Factor 12 | studio</dc:creator>
  <cp:lastModifiedBy>Jimmy Scheer</cp:lastModifiedBy>
  <cp:revision>400</cp:revision>
  <cp:lastPrinted>2021-01-27T14:06:02Z</cp:lastPrinted>
  <dcterms:created xsi:type="dcterms:W3CDTF">2019-07-09T11:35:05Z</dcterms:created>
  <dcterms:modified xsi:type="dcterms:W3CDTF">2024-03-28T18:52:53Z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0x0101002EBDED6F88390247955A1D09863ECDD8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